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rimo"/>
      <p:regular r:id="rId26"/>
      <p:bold r:id="rId27"/>
      <p:italic r:id="rId28"/>
      <p:boldItalic r:id="rId29"/>
    </p:embeddedFont>
    <p:embeddedFont>
      <p:font typeface="Archivo Black"/>
      <p:regular r:id="rId30"/>
    </p:embeddedFont>
    <p:embeddedFont>
      <p:font typeface="Open Sans"/>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regular.fntdata"/><Relationship Id="rId25" Type="http://schemas.openxmlformats.org/officeDocument/2006/relationships/slide" Target="slides/slide20.xml"/><Relationship Id="rId28" Type="http://schemas.openxmlformats.org/officeDocument/2006/relationships/font" Target="fonts/Arimo-italic.fntdata"/><Relationship Id="rId27" Type="http://schemas.openxmlformats.org/officeDocument/2006/relationships/font" Target="fonts/Arim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ArchivoBlack-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1447800" y="2130425"/>
            <a:ext cx="10640700" cy="1470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5535375" y="5083625"/>
            <a:ext cx="8332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pic>
        <p:nvPicPr>
          <p:cNvPr id="12" name="Google Shape;12;p3"/>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13" name="Google Shape;13;p3"/>
          <p:cNvGrpSpPr/>
          <p:nvPr/>
        </p:nvGrpSpPr>
        <p:grpSpPr>
          <a:xfrm rot="682141">
            <a:off x="-1733314" y="-548537"/>
            <a:ext cx="4096840" cy="3584735"/>
            <a:chOff x="0" y="0"/>
            <a:chExt cx="812800" cy="711200"/>
          </a:xfrm>
        </p:grpSpPr>
        <p:sp>
          <p:nvSpPr>
            <p:cNvPr id="14" name="Google Shape;14;p3"/>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15" name="Google Shape;15;p3"/>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 name="Google Shape;16;p3"/>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17" name="Google Shape;17;p3"/>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18" name="Google Shape;18;p3"/>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19" name="Google Shape;19;p3"/>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20" name="Google Shape;20;p3"/>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21" name="Google Shape;21;p3"/>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1366150" y="2304825"/>
            <a:ext cx="11712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5029200" y="440327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5" name="Google Shape;25;p4"/>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26" name="Google Shape;26;p4"/>
          <p:cNvGrpSpPr/>
          <p:nvPr/>
        </p:nvGrpSpPr>
        <p:grpSpPr>
          <a:xfrm rot="682141">
            <a:off x="-1733314" y="-548537"/>
            <a:ext cx="4096840" cy="3584735"/>
            <a:chOff x="0" y="0"/>
            <a:chExt cx="812800" cy="711200"/>
          </a:xfrm>
        </p:grpSpPr>
        <p:sp>
          <p:nvSpPr>
            <p:cNvPr id="27" name="Google Shape;27;p4"/>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28" name="Google Shape;28;p4"/>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 name="Google Shape;29;p4"/>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30" name="Google Shape;30;p4"/>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31" name="Google Shape;31;p4"/>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32" name="Google Shape;32;p4"/>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33" name="Google Shape;33;p4"/>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34" name="Google Shape;34;p4"/>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1380898" y="1701800"/>
            <a:ext cx="108765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70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4124088" y="69616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pic>
        <p:nvPicPr>
          <p:cNvPr id="38" name="Google Shape;38;p5"/>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39" name="Google Shape;39;p5"/>
          <p:cNvGrpSpPr/>
          <p:nvPr/>
        </p:nvGrpSpPr>
        <p:grpSpPr>
          <a:xfrm rot="682141">
            <a:off x="-1733314" y="-548537"/>
            <a:ext cx="4096840" cy="3584735"/>
            <a:chOff x="0" y="0"/>
            <a:chExt cx="812800" cy="711200"/>
          </a:xfrm>
        </p:grpSpPr>
        <p:sp>
          <p:nvSpPr>
            <p:cNvPr id="40" name="Google Shape;40;p5"/>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41" name="Google Shape;41;p5"/>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 name="Google Shape;42;p5"/>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43" name="Google Shape;43;p5"/>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44" name="Google Shape;44;p5"/>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45" name="Google Shape;45;p5"/>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46" name="Google Shape;46;p5"/>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47" name="Google Shape;47;p5"/>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366150" y="2304825"/>
            <a:ext cx="11712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3845375" y="4566575"/>
            <a:ext cx="52005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1" name="Google Shape;51;p6"/>
          <p:cNvSpPr txBox="1"/>
          <p:nvPr>
            <p:ph idx="2" type="body"/>
          </p:nvPr>
        </p:nvSpPr>
        <p:spPr>
          <a:xfrm>
            <a:off x="9242123" y="4566575"/>
            <a:ext cx="52005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pic>
        <p:nvPicPr>
          <p:cNvPr id="52" name="Google Shape;52;p6"/>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53" name="Google Shape;53;p6"/>
          <p:cNvGrpSpPr/>
          <p:nvPr/>
        </p:nvGrpSpPr>
        <p:grpSpPr>
          <a:xfrm rot="682141">
            <a:off x="-1733314" y="-548537"/>
            <a:ext cx="4096840" cy="3584735"/>
            <a:chOff x="0" y="0"/>
            <a:chExt cx="812800" cy="711200"/>
          </a:xfrm>
        </p:grpSpPr>
        <p:sp>
          <p:nvSpPr>
            <p:cNvPr id="54" name="Google Shape;54;p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55" name="Google Shape;55;p6"/>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 name="Google Shape;56;p6"/>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57" name="Google Shape;57;p6"/>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58" name="Google Shape;58;p6"/>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59" name="Google Shape;59;p6"/>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60" name="Google Shape;60;p6"/>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61" name="Google Shape;61;p6"/>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7"/>
          <p:cNvSpPr txBox="1"/>
          <p:nvPr>
            <p:ph type="title"/>
          </p:nvPr>
        </p:nvSpPr>
        <p:spPr>
          <a:xfrm>
            <a:off x="1366150" y="2304825"/>
            <a:ext cx="11712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p:nvPr>
            <p:ph idx="1" type="body"/>
          </p:nvPr>
        </p:nvSpPr>
        <p:spPr>
          <a:xfrm>
            <a:off x="3614100" y="4651375"/>
            <a:ext cx="54294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Font typeface="Archivo Black"/>
              <a:buChar char="•"/>
              <a:defRPr>
                <a:latin typeface="Archivo Black"/>
                <a:ea typeface="Archivo Black"/>
                <a:cs typeface="Archivo Black"/>
                <a:sym typeface="Archivo Black"/>
              </a:defRPr>
            </a:lvl1pPr>
            <a:lvl2pPr indent="-381000" lvl="1" marL="914400" algn="l">
              <a:spcBef>
                <a:spcPts val="400"/>
              </a:spcBef>
              <a:spcAft>
                <a:spcPts val="0"/>
              </a:spcAft>
              <a:buClr>
                <a:schemeClr val="dk1"/>
              </a:buClr>
              <a:buSzPts val="2400"/>
              <a:buFont typeface="Archivo Black"/>
              <a:buChar char="–"/>
              <a:defRPr>
                <a:latin typeface="Archivo Black"/>
                <a:ea typeface="Archivo Black"/>
                <a:cs typeface="Archivo Black"/>
                <a:sym typeface="Archivo Black"/>
              </a:defRPr>
            </a:lvl2pPr>
            <a:lvl3pPr indent="-381000" lvl="2" marL="1371600" algn="l">
              <a:spcBef>
                <a:spcPts val="360"/>
              </a:spcBef>
              <a:spcAft>
                <a:spcPts val="0"/>
              </a:spcAft>
              <a:buClr>
                <a:schemeClr val="dk1"/>
              </a:buClr>
              <a:buSzPts val="2400"/>
              <a:buFont typeface="Archivo Black"/>
              <a:buChar char="•"/>
              <a:defRPr>
                <a:latin typeface="Archivo Black"/>
                <a:ea typeface="Archivo Black"/>
                <a:cs typeface="Archivo Black"/>
                <a:sym typeface="Archivo Black"/>
              </a:defRPr>
            </a:lvl3pPr>
            <a:lvl4pPr indent="-381000" lvl="3" marL="18288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4pPr>
            <a:lvl5pPr indent="-381000" lvl="4" marL="22860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5pPr>
            <a:lvl6pPr indent="-381000" lvl="5" marL="27432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6pPr>
            <a:lvl7pPr indent="-381000" lvl="6" marL="32004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7pPr>
            <a:lvl8pPr indent="-381000" lvl="7" marL="36576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8pPr>
            <a:lvl9pPr indent="-381000" lvl="8" marL="41148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9pPr>
          </a:lstStyle>
          <a:p/>
        </p:txBody>
      </p:sp>
      <p:sp>
        <p:nvSpPr>
          <p:cNvPr id="65" name="Google Shape;65;p7"/>
          <p:cNvSpPr txBox="1"/>
          <p:nvPr>
            <p:ph idx="2" type="body"/>
          </p:nvPr>
        </p:nvSpPr>
        <p:spPr>
          <a:xfrm>
            <a:off x="9242091" y="4651375"/>
            <a:ext cx="5431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Font typeface="Archivo Black"/>
              <a:buChar char="•"/>
              <a:defRPr>
                <a:latin typeface="Archivo Black"/>
                <a:ea typeface="Archivo Black"/>
                <a:cs typeface="Archivo Black"/>
                <a:sym typeface="Archivo Black"/>
              </a:defRPr>
            </a:lvl1pPr>
            <a:lvl2pPr indent="-381000" lvl="1" marL="914400" algn="l">
              <a:spcBef>
                <a:spcPts val="400"/>
              </a:spcBef>
              <a:spcAft>
                <a:spcPts val="0"/>
              </a:spcAft>
              <a:buClr>
                <a:schemeClr val="dk1"/>
              </a:buClr>
              <a:buSzPts val="2400"/>
              <a:buFont typeface="Archivo Black"/>
              <a:buChar char="–"/>
              <a:defRPr>
                <a:latin typeface="Archivo Black"/>
                <a:ea typeface="Archivo Black"/>
                <a:cs typeface="Archivo Black"/>
                <a:sym typeface="Archivo Black"/>
              </a:defRPr>
            </a:lvl2pPr>
            <a:lvl3pPr indent="-381000" lvl="2" marL="1371600" algn="l">
              <a:spcBef>
                <a:spcPts val="360"/>
              </a:spcBef>
              <a:spcAft>
                <a:spcPts val="0"/>
              </a:spcAft>
              <a:buClr>
                <a:schemeClr val="dk1"/>
              </a:buClr>
              <a:buSzPts val="2400"/>
              <a:buFont typeface="Archivo Black"/>
              <a:buChar char="•"/>
              <a:defRPr>
                <a:latin typeface="Archivo Black"/>
                <a:ea typeface="Archivo Black"/>
                <a:cs typeface="Archivo Black"/>
                <a:sym typeface="Archivo Black"/>
              </a:defRPr>
            </a:lvl3pPr>
            <a:lvl4pPr indent="-381000" lvl="3" marL="18288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4pPr>
            <a:lvl5pPr indent="-381000" lvl="4" marL="22860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5pPr>
            <a:lvl6pPr indent="-381000" lvl="5" marL="27432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6pPr>
            <a:lvl7pPr indent="-381000" lvl="6" marL="32004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7pPr>
            <a:lvl8pPr indent="-381000" lvl="7" marL="36576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8pPr>
            <a:lvl9pPr indent="-381000" lvl="8" marL="4114800" algn="l">
              <a:spcBef>
                <a:spcPts val="320"/>
              </a:spcBef>
              <a:spcAft>
                <a:spcPts val="0"/>
              </a:spcAft>
              <a:buClr>
                <a:schemeClr val="dk1"/>
              </a:buClr>
              <a:buSzPts val="2400"/>
              <a:buFont typeface="Archivo Black"/>
              <a:buChar char="•"/>
              <a:defRPr>
                <a:latin typeface="Archivo Black"/>
                <a:ea typeface="Archivo Black"/>
                <a:cs typeface="Archivo Black"/>
                <a:sym typeface="Archivo Black"/>
              </a:defRPr>
            </a:lvl9pPr>
          </a:lstStyle>
          <a:p/>
        </p:txBody>
      </p:sp>
      <p:pic>
        <p:nvPicPr>
          <p:cNvPr id="66" name="Google Shape;66;p7"/>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67" name="Google Shape;67;p7"/>
          <p:cNvGrpSpPr/>
          <p:nvPr/>
        </p:nvGrpSpPr>
        <p:grpSpPr>
          <a:xfrm rot="682141">
            <a:off x="-1733314" y="-548537"/>
            <a:ext cx="4096840" cy="3584735"/>
            <a:chOff x="0" y="0"/>
            <a:chExt cx="812800" cy="711200"/>
          </a:xfrm>
        </p:grpSpPr>
        <p:sp>
          <p:nvSpPr>
            <p:cNvPr id="68" name="Google Shape;68;p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69" name="Google Shape;69;p7"/>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0" name="Google Shape;70;p7"/>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71" name="Google Shape;71;p7"/>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72" name="Google Shape;72;p7"/>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73" name="Google Shape;73;p7"/>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74" name="Google Shape;74;p7"/>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75" name="Google Shape;75;p7"/>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8"/>
          <p:cNvSpPr txBox="1"/>
          <p:nvPr>
            <p:ph type="title"/>
          </p:nvPr>
        </p:nvSpPr>
        <p:spPr>
          <a:xfrm>
            <a:off x="1366150" y="2304825"/>
            <a:ext cx="11712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 name="Google Shape;78;p8"/>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79" name="Google Shape;79;p8"/>
          <p:cNvGrpSpPr/>
          <p:nvPr/>
        </p:nvGrpSpPr>
        <p:grpSpPr>
          <a:xfrm rot="682141">
            <a:off x="-1733314" y="-548537"/>
            <a:ext cx="4096840" cy="3584735"/>
            <a:chOff x="0" y="0"/>
            <a:chExt cx="812800" cy="711200"/>
          </a:xfrm>
        </p:grpSpPr>
        <p:sp>
          <p:nvSpPr>
            <p:cNvPr id="80" name="Google Shape;80;p8"/>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81" name="Google Shape;81;p8"/>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2" name="Google Shape;82;p8"/>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83" name="Google Shape;83;p8"/>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84" name="Google Shape;84;p8"/>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85" name="Google Shape;85;p8"/>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86" name="Google Shape;86;p8"/>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87" name="Google Shape;87;p8"/>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9"/>
          <p:cNvSpPr txBox="1"/>
          <p:nvPr>
            <p:ph type="title"/>
          </p:nvPr>
        </p:nvSpPr>
        <p:spPr>
          <a:xfrm>
            <a:off x="1426025" y="2798550"/>
            <a:ext cx="10080300" cy="11619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p:txBody>
      </p:sp>
      <p:sp>
        <p:nvSpPr>
          <p:cNvPr id="90" name="Google Shape;90;p9"/>
          <p:cNvSpPr txBox="1"/>
          <p:nvPr>
            <p:ph idx="1" type="body"/>
          </p:nvPr>
        </p:nvSpPr>
        <p:spPr>
          <a:xfrm>
            <a:off x="9393213" y="4238175"/>
            <a:ext cx="5111700" cy="42147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91" name="Google Shape;91;p9"/>
          <p:cNvSpPr txBox="1"/>
          <p:nvPr>
            <p:ph idx="2" type="body"/>
          </p:nvPr>
        </p:nvSpPr>
        <p:spPr>
          <a:xfrm>
            <a:off x="3783088" y="4238175"/>
            <a:ext cx="58782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pic>
        <p:nvPicPr>
          <p:cNvPr id="92" name="Google Shape;92;p9"/>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93" name="Google Shape;93;p9"/>
          <p:cNvGrpSpPr/>
          <p:nvPr/>
        </p:nvGrpSpPr>
        <p:grpSpPr>
          <a:xfrm rot="682141">
            <a:off x="-1733314" y="-548537"/>
            <a:ext cx="4096840" cy="3584735"/>
            <a:chOff x="0" y="0"/>
            <a:chExt cx="812800" cy="711200"/>
          </a:xfrm>
        </p:grpSpPr>
        <p:sp>
          <p:nvSpPr>
            <p:cNvPr id="94" name="Google Shape;94;p9"/>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95" name="Google Shape;95;p9"/>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6" name="Google Shape;96;p9"/>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97" name="Google Shape;97;p9"/>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98" name="Google Shape;98;p9"/>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99" name="Google Shape;99;p9"/>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100" name="Google Shape;100;p9"/>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101" name="Google Shape;101;p9"/>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10"/>
          <p:cNvSpPr txBox="1"/>
          <p:nvPr>
            <p:ph type="title"/>
          </p:nvPr>
        </p:nvSpPr>
        <p:spPr>
          <a:xfrm>
            <a:off x="1415138" y="3363675"/>
            <a:ext cx="114666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p:txBody>
      </p:sp>
      <p:sp>
        <p:nvSpPr>
          <p:cNvPr id="104" name="Google Shape;104;p10"/>
          <p:cNvSpPr/>
          <p:nvPr>
            <p:ph idx="2" type="pic"/>
          </p:nvPr>
        </p:nvSpPr>
        <p:spPr>
          <a:xfrm>
            <a:off x="11451545" y="4846156"/>
            <a:ext cx="3074700" cy="2306100"/>
          </a:xfrm>
          <a:prstGeom prst="rect">
            <a:avLst/>
          </a:prstGeom>
          <a:noFill/>
          <a:ln>
            <a:noFill/>
          </a:ln>
        </p:spPr>
      </p:sp>
      <p:sp>
        <p:nvSpPr>
          <p:cNvPr id="105" name="Google Shape;105;p10"/>
          <p:cNvSpPr txBox="1"/>
          <p:nvPr>
            <p:ph idx="1" type="body"/>
          </p:nvPr>
        </p:nvSpPr>
        <p:spPr>
          <a:xfrm>
            <a:off x="4405238" y="513968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pic>
        <p:nvPicPr>
          <p:cNvPr id="106" name="Google Shape;106;p10"/>
          <p:cNvPicPr preferRelativeResize="0"/>
          <p:nvPr/>
        </p:nvPicPr>
        <p:blipFill>
          <a:blip r:embed="rId2">
            <a:alphaModFix/>
          </a:blip>
          <a:stretch>
            <a:fillRect/>
          </a:stretch>
        </p:blipFill>
        <p:spPr>
          <a:xfrm>
            <a:off x="16782125" y="9050936"/>
            <a:ext cx="927865" cy="495300"/>
          </a:xfrm>
          <a:prstGeom prst="rect">
            <a:avLst/>
          </a:prstGeom>
          <a:noFill/>
          <a:ln>
            <a:noFill/>
          </a:ln>
        </p:spPr>
      </p:pic>
      <p:grpSp>
        <p:nvGrpSpPr>
          <p:cNvPr id="107" name="Google Shape;107;p10"/>
          <p:cNvGrpSpPr/>
          <p:nvPr/>
        </p:nvGrpSpPr>
        <p:grpSpPr>
          <a:xfrm rot="682141">
            <a:off x="-1733314" y="-548537"/>
            <a:ext cx="4096840" cy="3584735"/>
            <a:chOff x="0" y="0"/>
            <a:chExt cx="812800" cy="711200"/>
          </a:xfrm>
        </p:grpSpPr>
        <p:sp>
          <p:nvSpPr>
            <p:cNvPr id="108" name="Google Shape;108;p10"/>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109" name="Google Shape;109;p10"/>
            <p:cNvSpPr txBox="1"/>
            <p:nvPr/>
          </p:nvSpPr>
          <p:spPr>
            <a:xfrm>
              <a:off x="127000" y="22225"/>
              <a:ext cx="558900" cy="3588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0" name="Google Shape;110;p10"/>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111" name="Google Shape;111;p10"/>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112" name="Google Shape;112;p10"/>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113" name="Google Shape;113;p10"/>
          <p:cNvSpPr txBox="1"/>
          <p:nvPr/>
        </p:nvSpPr>
        <p:spPr>
          <a:xfrm>
            <a:off x="11465201"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114" name="Google Shape;114;p10"/>
          <p:cNvSpPr txBox="1"/>
          <p:nvPr/>
        </p:nvSpPr>
        <p:spPr>
          <a:xfrm>
            <a:off x="9144000" y="532427"/>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115" name="Google Shape;115;p10"/>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66150" y="2304825"/>
            <a:ext cx="117129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rgbClr val="FDC315"/>
              </a:buClr>
              <a:buSzPts val="7000"/>
              <a:buFont typeface="Archivo Black"/>
              <a:buNone/>
              <a:defRPr i="0" sz="7000" u="none" cap="none" strike="noStrike">
                <a:solidFill>
                  <a:srgbClr val="FDC315"/>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029200" y="4403275"/>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1pPr>
            <a:lvl2pPr indent="-381000" lvl="1" marL="914400" marR="0" rtl="0" algn="l">
              <a:spcBef>
                <a:spcPts val="56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2pPr>
            <a:lvl3pPr indent="-381000" lvl="2" marL="1371600" marR="0" rtl="0" algn="l">
              <a:spcBef>
                <a:spcPts val="48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3pPr>
            <a:lvl4pPr indent="-381000" lvl="3" marL="18288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4pPr>
            <a:lvl5pPr indent="-381000" lvl="4" marL="22860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5pPr>
            <a:lvl6pPr indent="-381000" lvl="5" marL="27432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6pPr>
            <a:lvl7pPr indent="-381000" lvl="6" marL="32004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7pPr>
            <a:lvl8pPr indent="-381000" lvl="7" marL="36576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8pPr>
            <a:lvl9pPr indent="-381000" lvl="8" marL="4114800" marR="0" rtl="0" algn="l">
              <a:spcBef>
                <a:spcPts val="400"/>
              </a:spcBef>
              <a:spcAft>
                <a:spcPts val="0"/>
              </a:spcAft>
              <a:buClr>
                <a:schemeClr val="lt1"/>
              </a:buClr>
              <a:buSzPts val="2400"/>
              <a:buFont typeface="Archivo Black"/>
              <a:buChar char="•"/>
              <a:defRPr i="0" sz="2400" u="none" cap="none" strike="noStrike">
                <a:solidFill>
                  <a:schemeClr val="lt1"/>
                </a:solidFill>
                <a:latin typeface="Archivo Black"/>
                <a:ea typeface="Archivo Black"/>
                <a:cs typeface="Archivo Black"/>
                <a:sym typeface="Archivo Blac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2.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52.png"/><Relationship Id="rId10" Type="http://schemas.openxmlformats.org/officeDocument/2006/relationships/image" Target="../media/image2.png"/><Relationship Id="rId9" Type="http://schemas.openxmlformats.org/officeDocument/2006/relationships/image" Target="../media/image38.png"/><Relationship Id="rId5" Type="http://schemas.openxmlformats.org/officeDocument/2006/relationships/image" Target="../media/image47.png"/><Relationship Id="rId6" Type="http://schemas.openxmlformats.org/officeDocument/2006/relationships/image" Target="../media/image43.png"/><Relationship Id="rId7" Type="http://schemas.openxmlformats.org/officeDocument/2006/relationships/image" Target="../media/image37.png"/><Relationship Id="rId8"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48.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27.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119" name="Shape 119"/>
        <p:cNvGrpSpPr/>
        <p:nvPr/>
      </p:nvGrpSpPr>
      <p:grpSpPr>
        <a:xfrm>
          <a:off x="0" y="0"/>
          <a:ext cx="0" cy="0"/>
          <a:chOff x="0" y="0"/>
          <a:chExt cx="0" cy="0"/>
        </a:xfrm>
      </p:grpSpPr>
      <p:pic>
        <p:nvPicPr>
          <p:cNvPr id="120" name="Google Shape;120;p11"/>
          <p:cNvPicPr preferRelativeResize="0"/>
          <p:nvPr/>
        </p:nvPicPr>
        <p:blipFill>
          <a:blip r:embed="rId3">
            <a:alphaModFix/>
          </a:blip>
          <a:stretch>
            <a:fillRect/>
          </a:stretch>
        </p:blipFill>
        <p:spPr>
          <a:xfrm>
            <a:off x="9427324" y="-740250"/>
            <a:ext cx="8860676" cy="11767485"/>
          </a:xfrm>
          <a:prstGeom prst="rect">
            <a:avLst/>
          </a:prstGeom>
          <a:noFill/>
          <a:ln>
            <a:noFill/>
          </a:ln>
        </p:spPr>
      </p:pic>
      <p:grpSp>
        <p:nvGrpSpPr>
          <p:cNvPr id="121" name="Google Shape;121;p11"/>
          <p:cNvGrpSpPr/>
          <p:nvPr/>
        </p:nvGrpSpPr>
        <p:grpSpPr>
          <a:xfrm>
            <a:off x="8789928" y="-516651"/>
            <a:ext cx="2991955" cy="11426590"/>
            <a:chOff x="282207" y="141988"/>
            <a:chExt cx="3989274" cy="15235452"/>
          </a:xfrm>
        </p:grpSpPr>
        <p:cxnSp>
          <p:nvCxnSpPr>
            <p:cNvPr id="122" name="Google Shape;122;p11"/>
            <p:cNvCxnSpPr/>
            <p:nvPr/>
          </p:nvCxnSpPr>
          <p:spPr>
            <a:xfrm flipH="1" rot="10800000">
              <a:off x="286774" y="141988"/>
              <a:ext cx="3893370" cy="7786908"/>
            </a:xfrm>
            <a:prstGeom prst="straightConnector1">
              <a:avLst/>
            </a:prstGeom>
            <a:noFill/>
            <a:ln cap="flat" cmpd="sng" w="635000">
              <a:solidFill>
                <a:srgbClr val="FDC315"/>
              </a:solidFill>
              <a:prstDash val="solid"/>
              <a:round/>
              <a:headEnd len="sm" w="sm" type="none"/>
              <a:tailEnd len="sm" w="sm" type="none"/>
            </a:ln>
          </p:spPr>
        </p:cxnSp>
        <p:cxnSp>
          <p:nvCxnSpPr>
            <p:cNvPr id="123" name="Google Shape;123;p11"/>
            <p:cNvCxnSpPr/>
            <p:nvPr/>
          </p:nvCxnSpPr>
          <p:spPr>
            <a:xfrm>
              <a:off x="282207" y="7639108"/>
              <a:ext cx="3989274" cy="7738332"/>
            </a:xfrm>
            <a:prstGeom prst="straightConnector1">
              <a:avLst/>
            </a:prstGeom>
            <a:noFill/>
            <a:ln cap="flat" cmpd="sng" w="635000">
              <a:solidFill>
                <a:srgbClr val="FDC315"/>
              </a:solidFill>
              <a:prstDash val="solid"/>
              <a:round/>
              <a:headEnd len="sm" w="sm" type="none"/>
              <a:tailEnd len="sm" w="sm" type="none"/>
            </a:ln>
          </p:spPr>
        </p:cxnSp>
      </p:grpSp>
      <p:cxnSp>
        <p:nvCxnSpPr>
          <p:cNvPr id="124" name="Google Shape;124;p11"/>
          <p:cNvCxnSpPr/>
          <p:nvPr/>
        </p:nvCxnSpPr>
        <p:spPr>
          <a:xfrm>
            <a:off x="0" y="1380909"/>
            <a:ext cx="10889098" cy="0"/>
          </a:xfrm>
          <a:prstGeom prst="straightConnector1">
            <a:avLst/>
          </a:prstGeom>
          <a:noFill/>
          <a:ln cap="flat" cmpd="sng" w="38100">
            <a:solidFill>
              <a:srgbClr val="FDC315"/>
            </a:solidFill>
            <a:prstDash val="solid"/>
            <a:round/>
            <a:headEnd len="sm" w="sm" type="none"/>
            <a:tailEnd len="sm" w="sm" type="none"/>
          </a:ln>
        </p:spPr>
      </p:cxnSp>
      <p:grpSp>
        <p:nvGrpSpPr>
          <p:cNvPr id="125" name="Google Shape;125;p11"/>
          <p:cNvGrpSpPr/>
          <p:nvPr/>
        </p:nvGrpSpPr>
        <p:grpSpPr>
          <a:xfrm>
            <a:off x="1272017" y="7499709"/>
            <a:ext cx="6408639" cy="1110454"/>
            <a:chOff x="0" y="-28575"/>
            <a:chExt cx="1687872" cy="292466"/>
          </a:xfrm>
        </p:grpSpPr>
        <p:sp>
          <p:nvSpPr>
            <p:cNvPr id="126" name="Google Shape;126;p11"/>
            <p:cNvSpPr/>
            <p:nvPr/>
          </p:nvSpPr>
          <p:spPr>
            <a:xfrm>
              <a:off x="0" y="0"/>
              <a:ext cx="1687872" cy="263891"/>
            </a:xfrm>
            <a:custGeom>
              <a:rect b="b" l="l" r="r" t="t"/>
              <a:pathLst>
                <a:path extrusionOk="0" h="263891" w="1687872">
                  <a:moveTo>
                    <a:pt x="0" y="0"/>
                  </a:moveTo>
                  <a:lnTo>
                    <a:pt x="1687872" y="0"/>
                  </a:lnTo>
                  <a:lnTo>
                    <a:pt x="1687872" y="263891"/>
                  </a:lnTo>
                  <a:lnTo>
                    <a:pt x="0" y="263891"/>
                  </a:lnTo>
                  <a:close/>
                </a:path>
              </a:pathLst>
            </a:custGeom>
            <a:solidFill>
              <a:srgbClr val="FDC315"/>
            </a:solidFill>
            <a:ln>
              <a:noFill/>
            </a:ln>
          </p:spPr>
        </p:sp>
        <p:sp>
          <p:nvSpPr>
            <p:cNvPr id="127" name="Google Shape;127;p11"/>
            <p:cNvSpPr txBox="1"/>
            <p:nvPr/>
          </p:nvSpPr>
          <p:spPr>
            <a:xfrm>
              <a:off x="0" y="-28575"/>
              <a:ext cx="1687872" cy="29246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11"/>
          <p:cNvSpPr txBox="1"/>
          <p:nvPr/>
        </p:nvSpPr>
        <p:spPr>
          <a:xfrm>
            <a:off x="1272017" y="1959103"/>
            <a:ext cx="7549500" cy="430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ELECTRICAL INDUSTRY </a:t>
            </a:r>
            <a:r>
              <a:rPr b="0" i="0" lang="en-US" sz="6999" u="none" cap="none" strike="noStrike">
                <a:solidFill>
                  <a:srgbClr val="FDC315"/>
                </a:solidFill>
                <a:latin typeface="Archivo Black"/>
                <a:ea typeface="Archivo Black"/>
                <a:cs typeface="Archivo Black"/>
                <a:sym typeface="Archivo Black"/>
              </a:rPr>
              <a:t>COMPANY </a:t>
            </a:r>
            <a:endParaRPr/>
          </a:p>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PROFILE</a:t>
            </a:r>
            <a:endParaRPr/>
          </a:p>
        </p:txBody>
      </p:sp>
      <p:sp>
        <p:nvSpPr>
          <p:cNvPr id="129" name="Google Shape;129;p11"/>
          <p:cNvSpPr txBox="1"/>
          <p:nvPr/>
        </p:nvSpPr>
        <p:spPr>
          <a:xfrm>
            <a:off x="1543356" y="7882171"/>
            <a:ext cx="4906168" cy="5302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999" u="none" cap="none" strike="noStrike">
                <a:solidFill>
                  <a:srgbClr val="2E2E3A"/>
                </a:solidFill>
                <a:latin typeface="Archivo Black"/>
                <a:ea typeface="Archivo Black"/>
                <a:cs typeface="Archivo Black"/>
                <a:sym typeface="Archivo Black"/>
              </a:rPr>
              <a:t>PRESENTATION</a:t>
            </a:r>
            <a:endParaRPr/>
          </a:p>
        </p:txBody>
      </p:sp>
      <p:grpSp>
        <p:nvGrpSpPr>
          <p:cNvPr id="130" name="Google Shape;130;p11"/>
          <p:cNvGrpSpPr/>
          <p:nvPr/>
        </p:nvGrpSpPr>
        <p:grpSpPr>
          <a:xfrm rot="682139">
            <a:off x="-1733316" y="-548535"/>
            <a:ext cx="4096874" cy="3584765"/>
            <a:chOff x="0" y="0"/>
            <a:chExt cx="812800" cy="711200"/>
          </a:xfrm>
        </p:grpSpPr>
        <p:sp>
          <p:nvSpPr>
            <p:cNvPr id="131" name="Google Shape;131;p11"/>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132" name="Google Shape;132;p11"/>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3" name="Google Shape;133;p11"/>
          <p:cNvSpPr txBox="1"/>
          <p:nvPr/>
        </p:nvSpPr>
        <p:spPr>
          <a:xfrm>
            <a:off x="6576577" y="556825"/>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134" name="Google Shape;134;p11"/>
          <p:cNvSpPr txBox="1"/>
          <p:nvPr/>
        </p:nvSpPr>
        <p:spPr>
          <a:xfrm>
            <a:off x="8525951" y="556825"/>
            <a:ext cx="1178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135" name="Google Shape;135;p11"/>
          <p:cNvSpPr txBox="1"/>
          <p:nvPr/>
        </p:nvSpPr>
        <p:spPr>
          <a:xfrm>
            <a:off x="4714098" y="556822"/>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136" name="Google Shape;136;p11"/>
          <p:cNvSpPr txBox="1"/>
          <p:nvPr/>
        </p:nvSpPr>
        <p:spPr>
          <a:xfrm>
            <a:off x="2933338" y="556822"/>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137" name="Google Shape;137;p11"/>
          <p:cNvSpPr txBox="1"/>
          <p:nvPr/>
        </p:nvSpPr>
        <p:spPr>
          <a:xfrm>
            <a:off x="1272017" y="6394841"/>
            <a:ext cx="6408639" cy="8356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Arimo"/>
                <a:ea typeface="Arimo"/>
                <a:cs typeface="Arimo"/>
                <a:sym typeface="Arimo"/>
              </a:rPr>
              <a:t>Electricital Industry Company, a leading name in the field of electrical engineering and power solutions, has been at the forefront of innovation and excellence since its inception. </a:t>
            </a:r>
            <a:endParaRPr/>
          </a:p>
        </p:txBody>
      </p:sp>
      <p:pic>
        <p:nvPicPr>
          <p:cNvPr id="138" name="Google Shape;138;p11"/>
          <p:cNvPicPr preferRelativeResize="0"/>
          <p:nvPr/>
        </p:nvPicPr>
        <p:blipFill>
          <a:blip r:embed="rId4">
            <a:alphaModFix/>
          </a:blip>
          <a:stretch>
            <a:fillRect/>
          </a:stretch>
        </p:blipFill>
        <p:spPr>
          <a:xfrm>
            <a:off x="433837" y="371775"/>
            <a:ext cx="665400" cy="8474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348" name="Shape 348"/>
        <p:cNvGrpSpPr/>
        <p:nvPr/>
      </p:nvGrpSpPr>
      <p:grpSpPr>
        <a:xfrm>
          <a:off x="0" y="0"/>
          <a:ext cx="0" cy="0"/>
          <a:chOff x="0" y="0"/>
          <a:chExt cx="0" cy="0"/>
        </a:xfrm>
      </p:grpSpPr>
      <p:cxnSp>
        <p:nvCxnSpPr>
          <p:cNvPr id="349" name="Google Shape;349;p20"/>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grpSp>
        <p:nvGrpSpPr>
          <p:cNvPr id="350" name="Google Shape;350;p20"/>
          <p:cNvGrpSpPr/>
          <p:nvPr/>
        </p:nvGrpSpPr>
        <p:grpSpPr>
          <a:xfrm rot="682139">
            <a:off x="-1733316" y="-548535"/>
            <a:ext cx="4096874" cy="3584765"/>
            <a:chOff x="0" y="0"/>
            <a:chExt cx="812800" cy="711200"/>
          </a:xfrm>
        </p:grpSpPr>
        <p:sp>
          <p:nvSpPr>
            <p:cNvPr id="351" name="Google Shape;351;p20"/>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352" name="Google Shape;352;p20"/>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3" name="Google Shape;353;p20"/>
          <p:cNvSpPr txBox="1"/>
          <p:nvPr/>
        </p:nvSpPr>
        <p:spPr>
          <a:xfrm>
            <a:off x="13868099" y="532425"/>
            <a:ext cx="927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354" name="Google Shape;354;p20"/>
          <p:cNvSpPr txBox="1"/>
          <p:nvPr/>
        </p:nvSpPr>
        <p:spPr>
          <a:xfrm>
            <a:off x="16357926" y="532425"/>
            <a:ext cx="1224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355" name="Google Shape;355;p20"/>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356" name="Google Shape;356;p20"/>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357" name="Google Shape;357;p20"/>
          <p:cNvSpPr txBox="1"/>
          <p:nvPr/>
        </p:nvSpPr>
        <p:spPr>
          <a:xfrm>
            <a:off x="1744969" y="2057184"/>
            <a:ext cx="1125853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MARKET RESEARCH</a:t>
            </a:r>
            <a:endParaRPr/>
          </a:p>
        </p:txBody>
      </p:sp>
      <p:sp>
        <p:nvSpPr>
          <p:cNvPr id="358" name="Google Shape;358;p20"/>
          <p:cNvSpPr txBox="1"/>
          <p:nvPr/>
        </p:nvSpPr>
        <p:spPr>
          <a:xfrm>
            <a:off x="1778200" y="3200597"/>
            <a:ext cx="13054070"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the featured statistic.</a:t>
            </a:r>
            <a:endParaRPr/>
          </a:p>
        </p:txBody>
      </p:sp>
      <p:pic>
        <p:nvPicPr>
          <p:cNvPr id="359" name="Google Shape;359;p20"/>
          <p:cNvPicPr preferRelativeResize="0"/>
          <p:nvPr/>
        </p:nvPicPr>
        <p:blipFill rotWithShape="1">
          <a:blip r:embed="rId3">
            <a:alphaModFix/>
          </a:blip>
          <a:srcRect b="0" l="0" r="0" t="0"/>
          <a:stretch/>
        </p:blipFill>
        <p:spPr>
          <a:xfrm>
            <a:off x="1424163" y="3882441"/>
            <a:ext cx="3849673" cy="3849673"/>
          </a:xfrm>
          <a:prstGeom prst="rect">
            <a:avLst/>
          </a:prstGeom>
          <a:noFill/>
          <a:ln>
            <a:noFill/>
          </a:ln>
        </p:spPr>
      </p:pic>
      <p:sp>
        <p:nvSpPr>
          <p:cNvPr id="360" name="Google Shape;360;p20"/>
          <p:cNvSpPr txBox="1"/>
          <p:nvPr/>
        </p:nvSpPr>
        <p:spPr>
          <a:xfrm>
            <a:off x="2006633" y="7982807"/>
            <a:ext cx="353887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the featured statistic.</a:t>
            </a:r>
            <a:endParaRPr/>
          </a:p>
        </p:txBody>
      </p:sp>
      <p:sp>
        <p:nvSpPr>
          <p:cNvPr id="361" name="Google Shape;361;p20"/>
          <p:cNvSpPr txBox="1"/>
          <p:nvPr/>
        </p:nvSpPr>
        <p:spPr>
          <a:xfrm>
            <a:off x="13947588" y="7982807"/>
            <a:ext cx="353887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the featured statistic.</a:t>
            </a:r>
            <a:endParaRPr/>
          </a:p>
        </p:txBody>
      </p:sp>
      <p:sp>
        <p:nvSpPr>
          <p:cNvPr id="362" name="Google Shape;362;p20"/>
          <p:cNvSpPr txBox="1"/>
          <p:nvPr/>
        </p:nvSpPr>
        <p:spPr>
          <a:xfrm>
            <a:off x="8259025" y="7982807"/>
            <a:ext cx="353887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the featured statistic.</a:t>
            </a:r>
            <a:endParaRPr/>
          </a:p>
        </p:txBody>
      </p:sp>
      <p:pic>
        <p:nvPicPr>
          <p:cNvPr id="363" name="Google Shape;363;p20"/>
          <p:cNvPicPr preferRelativeResize="0"/>
          <p:nvPr/>
        </p:nvPicPr>
        <p:blipFill rotWithShape="1">
          <a:blip r:embed="rId4">
            <a:alphaModFix/>
          </a:blip>
          <a:srcRect b="0" l="0" r="0" t="0"/>
          <a:stretch/>
        </p:blipFill>
        <p:spPr>
          <a:xfrm>
            <a:off x="7529861" y="3882441"/>
            <a:ext cx="3849673" cy="3849673"/>
          </a:xfrm>
          <a:prstGeom prst="rect">
            <a:avLst/>
          </a:prstGeom>
          <a:noFill/>
          <a:ln>
            <a:noFill/>
          </a:ln>
        </p:spPr>
      </p:pic>
      <p:pic>
        <p:nvPicPr>
          <p:cNvPr id="364" name="Google Shape;364;p20"/>
          <p:cNvPicPr preferRelativeResize="0"/>
          <p:nvPr/>
        </p:nvPicPr>
        <p:blipFill rotWithShape="1">
          <a:blip r:embed="rId5">
            <a:alphaModFix/>
          </a:blip>
          <a:srcRect b="0" l="0" r="0" t="0"/>
          <a:stretch/>
        </p:blipFill>
        <p:spPr>
          <a:xfrm>
            <a:off x="13154894" y="3882441"/>
            <a:ext cx="3849673" cy="3849673"/>
          </a:xfrm>
          <a:prstGeom prst="rect">
            <a:avLst/>
          </a:prstGeom>
          <a:noFill/>
          <a:ln>
            <a:noFill/>
          </a:ln>
        </p:spPr>
      </p:pic>
      <p:pic>
        <p:nvPicPr>
          <p:cNvPr id="365" name="Google Shape;365;p20"/>
          <p:cNvPicPr preferRelativeResize="0"/>
          <p:nvPr/>
        </p:nvPicPr>
        <p:blipFill>
          <a:blip r:embed="rId6">
            <a:alphaModFix/>
          </a:blip>
          <a:stretch>
            <a:fillRect/>
          </a:stretch>
        </p:blipFill>
        <p:spPr>
          <a:xfrm>
            <a:off x="433837" y="371775"/>
            <a:ext cx="665400" cy="847404"/>
          </a:xfrm>
          <a:prstGeom prst="rect">
            <a:avLst/>
          </a:prstGeom>
          <a:noFill/>
          <a:ln>
            <a:noFill/>
          </a:ln>
        </p:spPr>
      </p:pic>
      <p:pic>
        <p:nvPicPr>
          <p:cNvPr id="366" name="Google Shape;366;p20"/>
          <p:cNvPicPr preferRelativeResize="0"/>
          <p:nvPr/>
        </p:nvPicPr>
        <p:blipFill>
          <a:blip r:embed="rId7">
            <a:alphaModFix/>
          </a:blip>
          <a:stretch>
            <a:fillRect/>
          </a:stretch>
        </p:blipFill>
        <p:spPr>
          <a:xfrm>
            <a:off x="16344675" y="2173273"/>
            <a:ext cx="927865" cy="49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370" name="Shape 370"/>
        <p:cNvGrpSpPr/>
        <p:nvPr/>
      </p:nvGrpSpPr>
      <p:grpSpPr>
        <a:xfrm>
          <a:off x="0" y="0"/>
          <a:ext cx="0" cy="0"/>
          <a:chOff x="0" y="0"/>
          <a:chExt cx="0" cy="0"/>
        </a:xfrm>
      </p:grpSpPr>
      <p:grpSp>
        <p:nvGrpSpPr>
          <p:cNvPr id="371" name="Google Shape;371;p21"/>
          <p:cNvGrpSpPr/>
          <p:nvPr/>
        </p:nvGrpSpPr>
        <p:grpSpPr>
          <a:xfrm rot="682141">
            <a:off x="-1733314" y="-548537"/>
            <a:ext cx="4096840" cy="3584735"/>
            <a:chOff x="0" y="0"/>
            <a:chExt cx="812800" cy="711200"/>
          </a:xfrm>
        </p:grpSpPr>
        <p:sp>
          <p:nvSpPr>
            <p:cNvPr id="372" name="Google Shape;372;p21"/>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373" name="Google Shape;373;p21"/>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4" name="Google Shape;374;p21"/>
          <p:cNvGrpSpPr/>
          <p:nvPr/>
        </p:nvGrpSpPr>
        <p:grpSpPr>
          <a:xfrm rot="5400000">
            <a:off x="-249274" y="4683439"/>
            <a:ext cx="6751655" cy="3516754"/>
            <a:chOff x="0" y="-28575"/>
            <a:chExt cx="1778213" cy="926223"/>
          </a:xfrm>
        </p:grpSpPr>
        <p:sp>
          <p:nvSpPr>
            <p:cNvPr id="375" name="Google Shape;375;p21"/>
            <p:cNvSpPr/>
            <p:nvPr/>
          </p:nvSpPr>
          <p:spPr>
            <a:xfrm>
              <a:off x="0" y="0"/>
              <a:ext cx="1778213" cy="897648"/>
            </a:xfrm>
            <a:custGeom>
              <a:rect b="b" l="l" r="r" t="t"/>
              <a:pathLst>
                <a:path extrusionOk="0" h="897648" w="1778213">
                  <a:moveTo>
                    <a:pt x="1575012" y="0"/>
                  </a:moveTo>
                  <a:lnTo>
                    <a:pt x="0" y="0"/>
                  </a:lnTo>
                  <a:lnTo>
                    <a:pt x="0" y="897648"/>
                  </a:lnTo>
                  <a:lnTo>
                    <a:pt x="1575012" y="897648"/>
                  </a:lnTo>
                  <a:lnTo>
                    <a:pt x="1778213" y="448824"/>
                  </a:lnTo>
                  <a:lnTo>
                    <a:pt x="1575012" y="0"/>
                  </a:lnTo>
                  <a:close/>
                </a:path>
              </a:pathLst>
            </a:custGeom>
            <a:solidFill>
              <a:srgbClr val="FFFFFF"/>
            </a:solidFill>
            <a:ln cap="sq" cmpd="sng" w="95250">
              <a:solidFill>
                <a:srgbClr val="FDC315"/>
              </a:solidFill>
              <a:prstDash val="solid"/>
              <a:miter lim="8000"/>
              <a:headEnd len="sm" w="sm" type="none"/>
              <a:tailEnd len="sm" w="sm" type="none"/>
            </a:ln>
          </p:spPr>
        </p:sp>
        <p:sp>
          <p:nvSpPr>
            <p:cNvPr id="376" name="Google Shape;376;p21"/>
            <p:cNvSpPr txBox="1"/>
            <p:nvPr/>
          </p:nvSpPr>
          <p:spPr>
            <a:xfrm>
              <a:off x="0" y="-28575"/>
              <a:ext cx="1663912" cy="92622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p21"/>
          <p:cNvGrpSpPr/>
          <p:nvPr/>
        </p:nvGrpSpPr>
        <p:grpSpPr>
          <a:xfrm rot="5400000">
            <a:off x="3993091" y="4683439"/>
            <a:ext cx="6751655" cy="3516754"/>
            <a:chOff x="0" y="-28575"/>
            <a:chExt cx="1778213" cy="926223"/>
          </a:xfrm>
        </p:grpSpPr>
        <p:sp>
          <p:nvSpPr>
            <p:cNvPr id="378" name="Google Shape;378;p21"/>
            <p:cNvSpPr/>
            <p:nvPr/>
          </p:nvSpPr>
          <p:spPr>
            <a:xfrm>
              <a:off x="0" y="0"/>
              <a:ext cx="1778213" cy="897648"/>
            </a:xfrm>
            <a:custGeom>
              <a:rect b="b" l="l" r="r" t="t"/>
              <a:pathLst>
                <a:path extrusionOk="0" h="897648" w="1778213">
                  <a:moveTo>
                    <a:pt x="1575012" y="0"/>
                  </a:moveTo>
                  <a:lnTo>
                    <a:pt x="0" y="0"/>
                  </a:lnTo>
                  <a:lnTo>
                    <a:pt x="0" y="897648"/>
                  </a:lnTo>
                  <a:lnTo>
                    <a:pt x="1575012" y="897648"/>
                  </a:lnTo>
                  <a:lnTo>
                    <a:pt x="1778213" y="448824"/>
                  </a:lnTo>
                  <a:lnTo>
                    <a:pt x="1575012" y="0"/>
                  </a:lnTo>
                  <a:close/>
                </a:path>
              </a:pathLst>
            </a:custGeom>
            <a:solidFill>
              <a:srgbClr val="FDC315"/>
            </a:solidFill>
            <a:ln cap="sq" cmpd="sng" w="95250">
              <a:solidFill>
                <a:srgbClr val="FFFFFF"/>
              </a:solidFill>
              <a:prstDash val="solid"/>
              <a:miter lim="8000"/>
              <a:headEnd len="sm" w="sm" type="none"/>
              <a:tailEnd len="sm" w="sm" type="none"/>
            </a:ln>
          </p:spPr>
        </p:sp>
        <p:sp>
          <p:nvSpPr>
            <p:cNvPr id="379" name="Google Shape;379;p21"/>
            <p:cNvSpPr txBox="1"/>
            <p:nvPr/>
          </p:nvSpPr>
          <p:spPr>
            <a:xfrm>
              <a:off x="0" y="-28575"/>
              <a:ext cx="1663912" cy="92622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p21"/>
          <p:cNvGrpSpPr/>
          <p:nvPr/>
        </p:nvGrpSpPr>
        <p:grpSpPr>
          <a:xfrm rot="5400000">
            <a:off x="8239548" y="4683439"/>
            <a:ext cx="6751655" cy="3516754"/>
            <a:chOff x="0" y="-28575"/>
            <a:chExt cx="1778213" cy="926223"/>
          </a:xfrm>
        </p:grpSpPr>
        <p:sp>
          <p:nvSpPr>
            <p:cNvPr id="381" name="Google Shape;381;p21"/>
            <p:cNvSpPr/>
            <p:nvPr/>
          </p:nvSpPr>
          <p:spPr>
            <a:xfrm>
              <a:off x="0" y="0"/>
              <a:ext cx="1778213" cy="897648"/>
            </a:xfrm>
            <a:custGeom>
              <a:rect b="b" l="l" r="r" t="t"/>
              <a:pathLst>
                <a:path extrusionOk="0" h="897648" w="1778213">
                  <a:moveTo>
                    <a:pt x="1575012" y="0"/>
                  </a:moveTo>
                  <a:lnTo>
                    <a:pt x="0" y="0"/>
                  </a:lnTo>
                  <a:lnTo>
                    <a:pt x="0" y="897648"/>
                  </a:lnTo>
                  <a:lnTo>
                    <a:pt x="1575012" y="897648"/>
                  </a:lnTo>
                  <a:lnTo>
                    <a:pt x="1778213" y="448824"/>
                  </a:lnTo>
                  <a:lnTo>
                    <a:pt x="1575012" y="0"/>
                  </a:lnTo>
                  <a:close/>
                </a:path>
              </a:pathLst>
            </a:custGeom>
            <a:solidFill>
              <a:srgbClr val="FFFFFF"/>
            </a:solidFill>
            <a:ln cap="sq" cmpd="sng" w="95250">
              <a:solidFill>
                <a:srgbClr val="FDC315"/>
              </a:solidFill>
              <a:prstDash val="solid"/>
              <a:miter lim="8000"/>
              <a:headEnd len="sm" w="sm" type="none"/>
              <a:tailEnd len="sm" w="sm" type="none"/>
            </a:ln>
          </p:spPr>
        </p:sp>
        <p:sp>
          <p:nvSpPr>
            <p:cNvPr id="382" name="Google Shape;382;p21"/>
            <p:cNvSpPr txBox="1"/>
            <p:nvPr/>
          </p:nvSpPr>
          <p:spPr>
            <a:xfrm>
              <a:off x="0" y="-28575"/>
              <a:ext cx="1663912" cy="92622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21"/>
          <p:cNvGrpSpPr/>
          <p:nvPr/>
        </p:nvGrpSpPr>
        <p:grpSpPr>
          <a:xfrm rot="5400000">
            <a:off x="12486006" y="4683439"/>
            <a:ext cx="6751655" cy="3516754"/>
            <a:chOff x="0" y="-28575"/>
            <a:chExt cx="1778213" cy="926223"/>
          </a:xfrm>
        </p:grpSpPr>
        <p:sp>
          <p:nvSpPr>
            <p:cNvPr id="384" name="Google Shape;384;p21"/>
            <p:cNvSpPr/>
            <p:nvPr/>
          </p:nvSpPr>
          <p:spPr>
            <a:xfrm>
              <a:off x="0" y="0"/>
              <a:ext cx="1778213" cy="897648"/>
            </a:xfrm>
            <a:custGeom>
              <a:rect b="b" l="l" r="r" t="t"/>
              <a:pathLst>
                <a:path extrusionOk="0" h="897648" w="1778213">
                  <a:moveTo>
                    <a:pt x="1575012" y="0"/>
                  </a:moveTo>
                  <a:lnTo>
                    <a:pt x="0" y="0"/>
                  </a:lnTo>
                  <a:lnTo>
                    <a:pt x="0" y="897648"/>
                  </a:lnTo>
                  <a:lnTo>
                    <a:pt x="1575012" y="897648"/>
                  </a:lnTo>
                  <a:lnTo>
                    <a:pt x="1778213" y="448824"/>
                  </a:lnTo>
                  <a:lnTo>
                    <a:pt x="1575012" y="0"/>
                  </a:lnTo>
                  <a:close/>
                </a:path>
              </a:pathLst>
            </a:custGeom>
            <a:solidFill>
              <a:srgbClr val="FDC315"/>
            </a:solidFill>
            <a:ln cap="sq" cmpd="sng" w="95250">
              <a:solidFill>
                <a:srgbClr val="FFFFFF"/>
              </a:solidFill>
              <a:prstDash val="solid"/>
              <a:miter lim="8000"/>
              <a:headEnd len="sm" w="sm" type="none"/>
              <a:tailEnd len="sm" w="sm" type="none"/>
            </a:ln>
          </p:spPr>
        </p:sp>
        <p:sp>
          <p:nvSpPr>
            <p:cNvPr id="385" name="Google Shape;385;p21"/>
            <p:cNvSpPr txBox="1"/>
            <p:nvPr/>
          </p:nvSpPr>
          <p:spPr>
            <a:xfrm>
              <a:off x="0" y="-28575"/>
              <a:ext cx="1663912" cy="92622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p21"/>
          <p:cNvGrpSpPr/>
          <p:nvPr/>
        </p:nvGrpSpPr>
        <p:grpSpPr>
          <a:xfrm rot="5400000">
            <a:off x="1368177" y="1361859"/>
            <a:ext cx="3408258" cy="3408258"/>
            <a:chOff x="0" y="0"/>
            <a:chExt cx="812800" cy="812800"/>
          </a:xfrm>
        </p:grpSpPr>
        <p:sp>
          <p:nvSpPr>
            <p:cNvPr id="387" name="Google Shape;387;p2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DC315"/>
            </a:solidFill>
            <a:ln>
              <a:noFill/>
            </a:ln>
          </p:spPr>
        </p:sp>
        <p:sp>
          <p:nvSpPr>
            <p:cNvPr id="388" name="Google Shape;388;p21"/>
            <p:cNvSpPr txBox="1"/>
            <p:nvPr/>
          </p:nvSpPr>
          <p:spPr>
            <a:xfrm>
              <a:off x="0" y="174625"/>
              <a:ext cx="71120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21"/>
          <p:cNvGrpSpPr/>
          <p:nvPr/>
        </p:nvGrpSpPr>
        <p:grpSpPr>
          <a:xfrm rot="5400000">
            <a:off x="5610541" y="1361859"/>
            <a:ext cx="3408258" cy="3408258"/>
            <a:chOff x="0" y="0"/>
            <a:chExt cx="812800" cy="812800"/>
          </a:xfrm>
        </p:grpSpPr>
        <p:sp>
          <p:nvSpPr>
            <p:cNvPr id="390" name="Google Shape;390;p2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a:ln>
              <a:noFill/>
            </a:ln>
          </p:spPr>
        </p:sp>
        <p:sp>
          <p:nvSpPr>
            <p:cNvPr id="391" name="Google Shape;391;p21"/>
            <p:cNvSpPr txBox="1"/>
            <p:nvPr/>
          </p:nvSpPr>
          <p:spPr>
            <a:xfrm>
              <a:off x="0" y="174625"/>
              <a:ext cx="71120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21"/>
          <p:cNvGrpSpPr/>
          <p:nvPr/>
        </p:nvGrpSpPr>
        <p:grpSpPr>
          <a:xfrm rot="5400000">
            <a:off x="9852905" y="1361859"/>
            <a:ext cx="3408258" cy="3408258"/>
            <a:chOff x="0" y="0"/>
            <a:chExt cx="812800" cy="812800"/>
          </a:xfrm>
        </p:grpSpPr>
        <p:sp>
          <p:nvSpPr>
            <p:cNvPr id="393" name="Google Shape;393;p2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DC315"/>
            </a:solidFill>
            <a:ln>
              <a:noFill/>
            </a:ln>
          </p:spPr>
        </p:sp>
        <p:sp>
          <p:nvSpPr>
            <p:cNvPr id="394" name="Google Shape;394;p21"/>
            <p:cNvSpPr txBox="1"/>
            <p:nvPr/>
          </p:nvSpPr>
          <p:spPr>
            <a:xfrm>
              <a:off x="0" y="174625"/>
              <a:ext cx="71120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21"/>
          <p:cNvGrpSpPr/>
          <p:nvPr/>
        </p:nvGrpSpPr>
        <p:grpSpPr>
          <a:xfrm rot="5400000">
            <a:off x="14095269" y="1361859"/>
            <a:ext cx="3408258" cy="3408258"/>
            <a:chOff x="0" y="0"/>
            <a:chExt cx="812800" cy="812800"/>
          </a:xfrm>
        </p:grpSpPr>
        <p:sp>
          <p:nvSpPr>
            <p:cNvPr id="396" name="Google Shape;396;p21"/>
            <p:cNvSpPr/>
            <p:nvPr/>
          </p:nvSpPr>
          <p:spPr>
            <a:xfrm>
              <a:off x="0" y="0"/>
              <a:ext cx="812800" cy="812800"/>
            </a:xfrm>
            <a:custGeom>
              <a:rect b="b" l="l" r="r" t="t"/>
              <a:pathLst>
                <a:path extrusionOk="0"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a:ln>
              <a:noFill/>
            </a:ln>
          </p:spPr>
        </p:sp>
        <p:sp>
          <p:nvSpPr>
            <p:cNvPr id="397" name="Google Shape;397;p21"/>
            <p:cNvSpPr txBox="1"/>
            <p:nvPr/>
          </p:nvSpPr>
          <p:spPr>
            <a:xfrm>
              <a:off x="0" y="174625"/>
              <a:ext cx="711200" cy="434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8" name="Google Shape;398;p21"/>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399" name="Google Shape;399;p21"/>
          <p:cNvSpPr txBox="1"/>
          <p:nvPr/>
        </p:nvSpPr>
        <p:spPr>
          <a:xfrm>
            <a:off x="13868099" y="532425"/>
            <a:ext cx="1003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400" name="Google Shape;400;p21"/>
          <p:cNvSpPr txBox="1"/>
          <p:nvPr/>
        </p:nvSpPr>
        <p:spPr>
          <a:xfrm>
            <a:off x="16357926" y="532425"/>
            <a:ext cx="12450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401" name="Google Shape;401;p21"/>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402" name="Google Shape;402;p21"/>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403" name="Google Shape;403;p21"/>
          <p:cNvSpPr txBox="1"/>
          <p:nvPr/>
        </p:nvSpPr>
        <p:spPr>
          <a:xfrm>
            <a:off x="2542141" y="2430988"/>
            <a:ext cx="1003179"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2E2E3A"/>
                </a:solidFill>
                <a:latin typeface="Archivo Black"/>
                <a:ea typeface="Archivo Black"/>
                <a:cs typeface="Archivo Black"/>
                <a:sym typeface="Archivo Black"/>
              </a:rPr>
              <a:t>S</a:t>
            </a:r>
            <a:endParaRPr/>
          </a:p>
        </p:txBody>
      </p:sp>
      <p:sp>
        <p:nvSpPr>
          <p:cNvPr id="404" name="Google Shape;404;p21"/>
          <p:cNvSpPr txBox="1"/>
          <p:nvPr/>
        </p:nvSpPr>
        <p:spPr>
          <a:xfrm>
            <a:off x="6641531" y="2430988"/>
            <a:ext cx="1384378"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FDC315"/>
                </a:solidFill>
                <a:latin typeface="Archivo Black"/>
                <a:ea typeface="Archivo Black"/>
                <a:cs typeface="Archivo Black"/>
                <a:sym typeface="Archivo Black"/>
              </a:rPr>
              <a:t>W</a:t>
            </a:r>
            <a:endParaRPr/>
          </a:p>
        </p:txBody>
      </p:sp>
      <p:sp>
        <p:nvSpPr>
          <p:cNvPr id="405" name="Google Shape;405;p21"/>
          <p:cNvSpPr txBox="1"/>
          <p:nvPr/>
        </p:nvSpPr>
        <p:spPr>
          <a:xfrm>
            <a:off x="10953629" y="2430988"/>
            <a:ext cx="1244910"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2E2E3A"/>
                </a:solidFill>
                <a:latin typeface="Archivo Black"/>
                <a:ea typeface="Archivo Black"/>
                <a:cs typeface="Archivo Black"/>
                <a:sym typeface="Archivo Black"/>
              </a:rPr>
              <a:t>O</a:t>
            </a:r>
            <a:endParaRPr/>
          </a:p>
        </p:txBody>
      </p:sp>
      <p:sp>
        <p:nvSpPr>
          <p:cNvPr id="406" name="Google Shape;406;p21"/>
          <p:cNvSpPr txBox="1"/>
          <p:nvPr/>
        </p:nvSpPr>
        <p:spPr>
          <a:xfrm>
            <a:off x="15332181" y="2430988"/>
            <a:ext cx="1244910"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FDC315"/>
                </a:solidFill>
                <a:latin typeface="Archivo Black"/>
                <a:ea typeface="Archivo Black"/>
                <a:cs typeface="Archivo Black"/>
                <a:sym typeface="Archivo Black"/>
              </a:rPr>
              <a:t>T</a:t>
            </a:r>
            <a:endParaRPr/>
          </a:p>
        </p:txBody>
      </p:sp>
      <p:sp>
        <p:nvSpPr>
          <p:cNvPr id="407" name="Google Shape;407;p21"/>
          <p:cNvSpPr txBox="1"/>
          <p:nvPr/>
        </p:nvSpPr>
        <p:spPr>
          <a:xfrm>
            <a:off x="1902448" y="4933950"/>
            <a:ext cx="2743337" cy="400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2E2E3A"/>
                </a:solidFill>
                <a:latin typeface="Archivo Black"/>
                <a:ea typeface="Archivo Black"/>
                <a:cs typeface="Archivo Black"/>
                <a:sym typeface="Archivo Black"/>
              </a:rPr>
              <a:t>STRENGTHS</a:t>
            </a:r>
            <a:endParaRPr/>
          </a:p>
        </p:txBody>
      </p:sp>
      <p:sp>
        <p:nvSpPr>
          <p:cNvPr id="408" name="Google Shape;408;p21"/>
          <p:cNvSpPr txBox="1"/>
          <p:nvPr/>
        </p:nvSpPr>
        <p:spPr>
          <a:xfrm>
            <a:off x="6033933" y="4895850"/>
            <a:ext cx="2561474" cy="400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FFFFFF"/>
                </a:solidFill>
                <a:latin typeface="Archivo Black"/>
                <a:ea typeface="Archivo Black"/>
                <a:cs typeface="Archivo Black"/>
                <a:sym typeface="Archivo Black"/>
              </a:rPr>
              <a:t>WEAKNESSES</a:t>
            </a:r>
            <a:endParaRPr/>
          </a:p>
        </p:txBody>
      </p:sp>
      <p:sp>
        <p:nvSpPr>
          <p:cNvPr id="409" name="Google Shape;409;p21"/>
          <p:cNvSpPr txBox="1"/>
          <p:nvPr/>
        </p:nvSpPr>
        <p:spPr>
          <a:xfrm>
            <a:off x="10078332" y="4895850"/>
            <a:ext cx="3692262" cy="400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2E2E3A"/>
                </a:solidFill>
                <a:latin typeface="Archivo Black"/>
                <a:ea typeface="Archivo Black"/>
                <a:cs typeface="Archivo Black"/>
                <a:sym typeface="Archivo Black"/>
              </a:rPr>
              <a:t>OPPORTUNITIES</a:t>
            </a:r>
            <a:endParaRPr/>
          </a:p>
        </p:txBody>
      </p:sp>
      <p:sp>
        <p:nvSpPr>
          <p:cNvPr id="410" name="Google Shape;410;p21"/>
          <p:cNvSpPr txBox="1"/>
          <p:nvPr/>
        </p:nvSpPr>
        <p:spPr>
          <a:xfrm>
            <a:off x="14830127" y="4895850"/>
            <a:ext cx="2743337" cy="400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FFFFFF"/>
                </a:solidFill>
                <a:latin typeface="Archivo Black"/>
                <a:ea typeface="Archivo Black"/>
                <a:cs typeface="Archivo Black"/>
                <a:sym typeface="Archivo Black"/>
              </a:rPr>
              <a:t>THREATS</a:t>
            </a:r>
            <a:endParaRPr/>
          </a:p>
        </p:txBody>
      </p:sp>
      <p:sp>
        <p:nvSpPr>
          <p:cNvPr id="411" name="Google Shape;411;p21"/>
          <p:cNvSpPr txBox="1"/>
          <p:nvPr/>
        </p:nvSpPr>
        <p:spPr>
          <a:xfrm>
            <a:off x="1498826" y="5648325"/>
            <a:ext cx="3146959" cy="2111375"/>
          </a:xfrm>
          <a:prstGeom prst="rect">
            <a:avLst/>
          </a:prstGeom>
          <a:noFill/>
          <a:ln>
            <a:noFill/>
          </a:ln>
        </p:spPr>
        <p:txBody>
          <a:bodyPr anchorCtr="0" anchor="t" bIns="0" lIns="0" spcFirstLastPara="1" rIns="0" wrap="square" tIns="0">
            <a:spAutoFit/>
          </a:bodyPr>
          <a:lstStyle/>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What are you doing well? </a:t>
            </a:r>
            <a:endParaRPr/>
          </a:p>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What sets you apart? What are your good qualities?</a:t>
            </a:r>
            <a:endParaRPr/>
          </a:p>
          <a:p>
            <a:pPr indent="0" lvl="0" marL="0" marR="0" rtl="0" algn="l">
              <a:lnSpc>
                <a:spcPct val="140000"/>
              </a:lnSpc>
              <a:spcBef>
                <a:spcPts val="0"/>
              </a:spcBef>
              <a:spcAft>
                <a:spcPts val="0"/>
              </a:spcAft>
              <a:buNone/>
            </a:pPr>
            <a:r>
              <a:t/>
            </a:r>
            <a:endParaRPr b="0" i="0" sz="2000" u="none" cap="none" strike="noStrike">
              <a:solidFill>
                <a:srgbClr val="2E2E3A"/>
              </a:solidFill>
              <a:latin typeface="Open Sans"/>
              <a:ea typeface="Open Sans"/>
              <a:cs typeface="Open Sans"/>
              <a:sym typeface="Open Sans"/>
            </a:endParaRPr>
          </a:p>
        </p:txBody>
      </p:sp>
      <p:sp>
        <p:nvSpPr>
          <p:cNvPr id="412" name="Google Shape;412;p21"/>
          <p:cNvSpPr txBox="1"/>
          <p:nvPr/>
        </p:nvSpPr>
        <p:spPr>
          <a:xfrm>
            <a:off x="5741190" y="5648325"/>
            <a:ext cx="3146959" cy="2463800"/>
          </a:xfrm>
          <a:prstGeom prst="rect">
            <a:avLst/>
          </a:prstGeom>
          <a:noFill/>
          <a:ln>
            <a:noFill/>
          </a:ln>
        </p:spPr>
        <p:txBody>
          <a:bodyPr anchorCtr="0" anchor="t" bIns="0" lIns="0" spcFirstLastPara="1" rIns="0" wrap="square" tIns="0">
            <a:spAutoFit/>
          </a:bodyPr>
          <a:lstStyle/>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Where do you need to improve? </a:t>
            </a:r>
            <a:endParaRPr/>
          </a:p>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Are resources adequate? What do others do better than you?</a:t>
            </a:r>
            <a:endParaRPr/>
          </a:p>
          <a:p>
            <a:pPr indent="0" lvl="0" marL="0" marR="0" rtl="0" algn="l">
              <a:lnSpc>
                <a:spcPct val="140000"/>
              </a:lnSpc>
              <a:spcBef>
                <a:spcPts val="0"/>
              </a:spcBef>
              <a:spcAft>
                <a:spcPts val="0"/>
              </a:spcAft>
              <a:buNone/>
            </a:pPr>
            <a:r>
              <a:t/>
            </a:r>
            <a:endParaRPr b="0" i="0" sz="2000" u="none" cap="none" strike="noStrike">
              <a:solidFill>
                <a:srgbClr val="2E2E3A"/>
              </a:solidFill>
              <a:latin typeface="Open Sans"/>
              <a:ea typeface="Open Sans"/>
              <a:cs typeface="Open Sans"/>
              <a:sym typeface="Open Sans"/>
            </a:endParaRPr>
          </a:p>
        </p:txBody>
      </p:sp>
      <p:sp>
        <p:nvSpPr>
          <p:cNvPr id="413" name="Google Shape;413;p21"/>
          <p:cNvSpPr txBox="1"/>
          <p:nvPr/>
        </p:nvSpPr>
        <p:spPr>
          <a:xfrm>
            <a:off x="10002604" y="5648325"/>
            <a:ext cx="3146959" cy="1758950"/>
          </a:xfrm>
          <a:prstGeom prst="rect">
            <a:avLst/>
          </a:prstGeom>
          <a:noFill/>
          <a:ln>
            <a:noFill/>
          </a:ln>
        </p:spPr>
        <p:txBody>
          <a:bodyPr anchorCtr="0" anchor="t" bIns="0" lIns="0" spcFirstLastPara="1" rIns="0" wrap="square" tIns="0">
            <a:spAutoFit/>
          </a:bodyPr>
          <a:lstStyle/>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What are your goals? </a:t>
            </a:r>
            <a:endParaRPr/>
          </a:p>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Are demands shifting? How can it be improved?</a:t>
            </a:r>
            <a:endParaRPr/>
          </a:p>
          <a:p>
            <a:pPr indent="0" lvl="0" marL="0" marR="0" rtl="0" algn="l">
              <a:lnSpc>
                <a:spcPct val="140000"/>
              </a:lnSpc>
              <a:spcBef>
                <a:spcPts val="0"/>
              </a:spcBef>
              <a:spcAft>
                <a:spcPts val="0"/>
              </a:spcAft>
              <a:buNone/>
            </a:pPr>
            <a:r>
              <a:t/>
            </a:r>
            <a:endParaRPr b="0" i="0" sz="2000" u="none" cap="none" strike="noStrike">
              <a:solidFill>
                <a:srgbClr val="2E2E3A"/>
              </a:solidFill>
              <a:latin typeface="Open Sans"/>
              <a:ea typeface="Open Sans"/>
              <a:cs typeface="Open Sans"/>
              <a:sym typeface="Open Sans"/>
            </a:endParaRPr>
          </a:p>
        </p:txBody>
      </p:sp>
      <p:sp>
        <p:nvSpPr>
          <p:cNvPr id="414" name="Google Shape;414;p21"/>
          <p:cNvSpPr txBox="1"/>
          <p:nvPr/>
        </p:nvSpPr>
        <p:spPr>
          <a:xfrm>
            <a:off x="14246331" y="5648325"/>
            <a:ext cx="3146959" cy="2111375"/>
          </a:xfrm>
          <a:prstGeom prst="rect">
            <a:avLst/>
          </a:prstGeom>
          <a:noFill/>
          <a:ln>
            <a:noFill/>
          </a:ln>
        </p:spPr>
        <p:txBody>
          <a:bodyPr anchorCtr="0" anchor="t" bIns="0" lIns="0" spcFirstLastPara="1" rIns="0" wrap="square" tIns="0">
            <a:spAutoFit/>
          </a:bodyPr>
          <a:lstStyle/>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What are the blockers you're facing? </a:t>
            </a:r>
            <a:endParaRPr/>
          </a:p>
          <a:p>
            <a:pPr indent="-215901" lvl="1" marL="431802" marR="0" rtl="0" algn="l">
              <a:lnSpc>
                <a:spcPct val="140000"/>
              </a:lnSpc>
              <a:spcBef>
                <a:spcPts val="0"/>
              </a:spcBef>
              <a:spcAft>
                <a:spcPts val="0"/>
              </a:spcAft>
              <a:buClr>
                <a:srgbClr val="2E2E3A"/>
              </a:buClr>
              <a:buSzPts val="2000"/>
              <a:buFont typeface="Arial"/>
              <a:buChar char="•"/>
            </a:pPr>
            <a:r>
              <a:rPr b="0" i="0" lang="en-US" sz="2000" u="none" cap="none" strike="noStrike">
                <a:solidFill>
                  <a:srgbClr val="2E2E3A"/>
                </a:solidFill>
                <a:latin typeface="Open Sans"/>
                <a:ea typeface="Open Sans"/>
                <a:cs typeface="Open Sans"/>
                <a:sym typeface="Open Sans"/>
              </a:rPr>
              <a:t>What are factors outside of your control?</a:t>
            </a:r>
            <a:endParaRPr/>
          </a:p>
          <a:p>
            <a:pPr indent="0" lvl="0" marL="0" marR="0" rtl="0" algn="l">
              <a:lnSpc>
                <a:spcPct val="140000"/>
              </a:lnSpc>
              <a:spcBef>
                <a:spcPts val="0"/>
              </a:spcBef>
              <a:spcAft>
                <a:spcPts val="0"/>
              </a:spcAft>
              <a:buNone/>
            </a:pPr>
            <a:r>
              <a:t/>
            </a:r>
            <a:endParaRPr b="0" i="0" sz="2000" u="none" cap="none" strike="noStrike">
              <a:solidFill>
                <a:srgbClr val="2E2E3A"/>
              </a:solidFill>
              <a:latin typeface="Open Sans"/>
              <a:ea typeface="Open Sans"/>
              <a:cs typeface="Open Sans"/>
              <a:sym typeface="Open Sans"/>
            </a:endParaRPr>
          </a:p>
        </p:txBody>
      </p:sp>
      <p:pic>
        <p:nvPicPr>
          <p:cNvPr id="415" name="Google Shape;415;p21"/>
          <p:cNvPicPr preferRelativeResize="0"/>
          <p:nvPr/>
        </p:nvPicPr>
        <p:blipFill>
          <a:blip r:embed="rId3">
            <a:alphaModFix/>
          </a:blip>
          <a:stretch>
            <a:fillRect/>
          </a:stretch>
        </p:blipFill>
        <p:spPr>
          <a:xfrm>
            <a:off x="433837" y="371775"/>
            <a:ext cx="665400" cy="8474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419" name="Shape 419"/>
        <p:cNvGrpSpPr/>
        <p:nvPr/>
      </p:nvGrpSpPr>
      <p:grpSpPr>
        <a:xfrm>
          <a:off x="0" y="0"/>
          <a:ext cx="0" cy="0"/>
          <a:chOff x="0" y="0"/>
          <a:chExt cx="0" cy="0"/>
        </a:xfrm>
      </p:grpSpPr>
      <p:grpSp>
        <p:nvGrpSpPr>
          <p:cNvPr id="420" name="Google Shape;420;p22"/>
          <p:cNvGrpSpPr/>
          <p:nvPr/>
        </p:nvGrpSpPr>
        <p:grpSpPr>
          <a:xfrm>
            <a:off x="13396613" y="3545713"/>
            <a:ext cx="3411998" cy="3520494"/>
            <a:chOff x="0" y="-28575"/>
            <a:chExt cx="898633" cy="927208"/>
          </a:xfrm>
        </p:grpSpPr>
        <p:sp>
          <p:nvSpPr>
            <p:cNvPr id="421" name="Google Shape;421;p22"/>
            <p:cNvSpPr/>
            <p:nvPr/>
          </p:nvSpPr>
          <p:spPr>
            <a:xfrm>
              <a:off x="0" y="0"/>
              <a:ext cx="898633" cy="898633"/>
            </a:xfrm>
            <a:custGeom>
              <a:rect b="b" l="l" r="r" t="t"/>
              <a:pathLst>
                <a:path extrusionOk="0" h="898633" w="898633">
                  <a:moveTo>
                    <a:pt x="0" y="0"/>
                  </a:moveTo>
                  <a:lnTo>
                    <a:pt x="898633" y="0"/>
                  </a:lnTo>
                  <a:lnTo>
                    <a:pt x="898633" y="898633"/>
                  </a:lnTo>
                  <a:lnTo>
                    <a:pt x="0" y="898633"/>
                  </a:lnTo>
                  <a:close/>
                </a:path>
              </a:pathLst>
            </a:custGeom>
            <a:solidFill>
              <a:srgbClr val="000000">
                <a:alpha val="0"/>
              </a:srgbClr>
            </a:solidFill>
            <a:ln cap="sq" cmpd="sng" w="47625">
              <a:solidFill>
                <a:srgbClr val="FDC315"/>
              </a:solidFill>
              <a:prstDash val="solid"/>
              <a:miter lim="8000"/>
              <a:headEnd len="sm" w="sm" type="none"/>
              <a:tailEnd len="sm" w="sm" type="none"/>
            </a:ln>
          </p:spPr>
        </p:sp>
        <p:sp>
          <p:nvSpPr>
            <p:cNvPr id="422" name="Google Shape;422;p22"/>
            <p:cNvSpPr txBox="1"/>
            <p:nvPr/>
          </p:nvSpPr>
          <p:spPr>
            <a:xfrm>
              <a:off x="0" y="-28575"/>
              <a:ext cx="898633" cy="92720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22"/>
          <p:cNvGrpSpPr/>
          <p:nvPr/>
        </p:nvGrpSpPr>
        <p:grpSpPr>
          <a:xfrm>
            <a:off x="7470015" y="3545713"/>
            <a:ext cx="3411998" cy="3520494"/>
            <a:chOff x="0" y="-28575"/>
            <a:chExt cx="898633" cy="927208"/>
          </a:xfrm>
        </p:grpSpPr>
        <p:sp>
          <p:nvSpPr>
            <p:cNvPr id="424" name="Google Shape;424;p22"/>
            <p:cNvSpPr/>
            <p:nvPr/>
          </p:nvSpPr>
          <p:spPr>
            <a:xfrm>
              <a:off x="0" y="0"/>
              <a:ext cx="898633" cy="898633"/>
            </a:xfrm>
            <a:custGeom>
              <a:rect b="b" l="l" r="r" t="t"/>
              <a:pathLst>
                <a:path extrusionOk="0" h="898633" w="898633">
                  <a:moveTo>
                    <a:pt x="0" y="0"/>
                  </a:moveTo>
                  <a:lnTo>
                    <a:pt x="898633" y="0"/>
                  </a:lnTo>
                  <a:lnTo>
                    <a:pt x="898633" y="898633"/>
                  </a:lnTo>
                  <a:lnTo>
                    <a:pt x="0" y="898633"/>
                  </a:lnTo>
                  <a:close/>
                </a:path>
              </a:pathLst>
            </a:custGeom>
            <a:solidFill>
              <a:srgbClr val="000000">
                <a:alpha val="0"/>
              </a:srgbClr>
            </a:solidFill>
            <a:ln cap="sq" cmpd="sng" w="47625">
              <a:solidFill>
                <a:srgbClr val="FDC315"/>
              </a:solidFill>
              <a:prstDash val="solid"/>
              <a:miter lim="8000"/>
              <a:headEnd len="sm" w="sm" type="none"/>
              <a:tailEnd len="sm" w="sm" type="none"/>
            </a:ln>
          </p:spPr>
        </p:sp>
        <p:sp>
          <p:nvSpPr>
            <p:cNvPr id="425" name="Google Shape;425;p22"/>
            <p:cNvSpPr txBox="1"/>
            <p:nvPr/>
          </p:nvSpPr>
          <p:spPr>
            <a:xfrm>
              <a:off x="0" y="-28575"/>
              <a:ext cx="898633" cy="92720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22"/>
          <p:cNvGrpSpPr/>
          <p:nvPr/>
        </p:nvGrpSpPr>
        <p:grpSpPr>
          <a:xfrm>
            <a:off x="1539388" y="3545713"/>
            <a:ext cx="3411998" cy="3520494"/>
            <a:chOff x="0" y="-28575"/>
            <a:chExt cx="898633" cy="927208"/>
          </a:xfrm>
        </p:grpSpPr>
        <p:sp>
          <p:nvSpPr>
            <p:cNvPr id="427" name="Google Shape;427;p22"/>
            <p:cNvSpPr/>
            <p:nvPr/>
          </p:nvSpPr>
          <p:spPr>
            <a:xfrm>
              <a:off x="0" y="0"/>
              <a:ext cx="898633" cy="898633"/>
            </a:xfrm>
            <a:custGeom>
              <a:rect b="b" l="l" r="r" t="t"/>
              <a:pathLst>
                <a:path extrusionOk="0" h="898633" w="898633">
                  <a:moveTo>
                    <a:pt x="0" y="0"/>
                  </a:moveTo>
                  <a:lnTo>
                    <a:pt x="898633" y="0"/>
                  </a:lnTo>
                  <a:lnTo>
                    <a:pt x="898633" y="898633"/>
                  </a:lnTo>
                  <a:lnTo>
                    <a:pt x="0" y="898633"/>
                  </a:lnTo>
                  <a:close/>
                </a:path>
              </a:pathLst>
            </a:custGeom>
            <a:solidFill>
              <a:srgbClr val="000000">
                <a:alpha val="0"/>
              </a:srgbClr>
            </a:solidFill>
            <a:ln cap="sq" cmpd="sng" w="47625">
              <a:solidFill>
                <a:srgbClr val="FDC315"/>
              </a:solidFill>
              <a:prstDash val="solid"/>
              <a:miter lim="8000"/>
              <a:headEnd len="sm" w="sm" type="none"/>
              <a:tailEnd len="sm" w="sm" type="none"/>
            </a:ln>
          </p:spPr>
        </p:sp>
        <p:sp>
          <p:nvSpPr>
            <p:cNvPr id="428" name="Google Shape;428;p22"/>
            <p:cNvSpPr txBox="1"/>
            <p:nvPr/>
          </p:nvSpPr>
          <p:spPr>
            <a:xfrm>
              <a:off x="0" y="-28575"/>
              <a:ext cx="898633" cy="92720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29" name="Google Shape;429;p22"/>
          <p:cNvPicPr preferRelativeResize="0"/>
          <p:nvPr/>
        </p:nvPicPr>
        <p:blipFill>
          <a:blip r:embed="rId3">
            <a:alphaModFix/>
          </a:blip>
          <a:stretch>
            <a:fillRect/>
          </a:stretch>
        </p:blipFill>
        <p:spPr>
          <a:xfrm>
            <a:off x="13692725" y="3919403"/>
            <a:ext cx="2827876" cy="2881358"/>
          </a:xfrm>
          <a:prstGeom prst="rect">
            <a:avLst/>
          </a:prstGeom>
          <a:noFill/>
          <a:ln>
            <a:noFill/>
          </a:ln>
        </p:spPr>
      </p:pic>
      <p:pic>
        <p:nvPicPr>
          <p:cNvPr id="430" name="Google Shape;430;p22"/>
          <p:cNvPicPr preferRelativeResize="0"/>
          <p:nvPr/>
        </p:nvPicPr>
        <p:blipFill>
          <a:blip r:embed="rId4">
            <a:alphaModFix/>
          </a:blip>
          <a:stretch>
            <a:fillRect/>
          </a:stretch>
        </p:blipFill>
        <p:spPr>
          <a:xfrm>
            <a:off x="7760058" y="3919392"/>
            <a:ext cx="2827875" cy="2875303"/>
          </a:xfrm>
          <a:prstGeom prst="rect">
            <a:avLst/>
          </a:prstGeom>
          <a:noFill/>
          <a:ln>
            <a:noFill/>
          </a:ln>
        </p:spPr>
      </p:pic>
      <p:pic>
        <p:nvPicPr>
          <p:cNvPr id="431" name="Google Shape;431;p22"/>
          <p:cNvPicPr preferRelativeResize="0"/>
          <p:nvPr/>
        </p:nvPicPr>
        <p:blipFill>
          <a:blip r:embed="rId5">
            <a:alphaModFix/>
          </a:blip>
          <a:stretch>
            <a:fillRect/>
          </a:stretch>
        </p:blipFill>
        <p:spPr>
          <a:xfrm>
            <a:off x="1821925" y="3868325"/>
            <a:ext cx="2930675" cy="2979824"/>
          </a:xfrm>
          <a:prstGeom prst="rect">
            <a:avLst/>
          </a:prstGeom>
          <a:noFill/>
          <a:ln>
            <a:noFill/>
          </a:ln>
        </p:spPr>
      </p:pic>
      <p:grpSp>
        <p:nvGrpSpPr>
          <p:cNvPr id="432" name="Google Shape;432;p22"/>
          <p:cNvGrpSpPr/>
          <p:nvPr/>
        </p:nvGrpSpPr>
        <p:grpSpPr>
          <a:xfrm rot="682139">
            <a:off x="-1733316" y="-548535"/>
            <a:ext cx="4096874" cy="3584765"/>
            <a:chOff x="0" y="0"/>
            <a:chExt cx="812800" cy="711200"/>
          </a:xfrm>
        </p:grpSpPr>
        <p:sp>
          <p:nvSpPr>
            <p:cNvPr id="433" name="Google Shape;433;p22"/>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434" name="Google Shape;434;p22"/>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5" name="Google Shape;435;p22"/>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436" name="Google Shape;436;p22"/>
          <p:cNvSpPr/>
          <p:nvPr/>
        </p:nvSpPr>
        <p:spPr>
          <a:xfrm>
            <a:off x="3112431" y="5227252"/>
            <a:ext cx="1838956" cy="1838956"/>
          </a:xfrm>
          <a:custGeom>
            <a:rect b="b" l="l" r="r" t="t"/>
            <a:pathLst>
              <a:path extrusionOk="0" h="1130300" w="1130300">
                <a:moveTo>
                  <a:pt x="1130300" y="0"/>
                </a:moveTo>
                <a:lnTo>
                  <a:pt x="0" y="1130300"/>
                </a:lnTo>
                <a:lnTo>
                  <a:pt x="1130300" y="1130300"/>
                </a:lnTo>
                <a:close/>
              </a:path>
            </a:pathLst>
          </a:custGeom>
          <a:solidFill>
            <a:srgbClr val="FDC315"/>
          </a:solidFill>
          <a:ln cap="flat" cmpd="sng" w="12700">
            <a:solidFill>
              <a:srgbClr val="000000"/>
            </a:solidFill>
            <a:prstDash val="solid"/>
            <a:round/>
            <a:headEnd len="sm" w="sm" type="none"/>
            <a:tailEnd len="sm" w="sm" type="none"/>
          </a:ln>
        </p:spPr>
      </p:sp>
      <p:sp>
        <p:nvSpPr>
          <p:cNvPr id="437" name="Google Shape;437;p22"/>
          <p:cNvSpPr/>
          <p:nvPr/>
        </p:nvSpPr>
        <p:spPr>
          <a:xfrm>
            <a:off x="9043057" y="5227252"/>
            <a:ext cx="1838956" cy="1838956"/>
          </a:xfrm>
          <a:custGeom>
            <a:rect b="b" l="l" r="r" t="t"/>
            <a:pathLst>
              <a:path extrusionOk="0" h="1130300" w="1130300">
                <a:moveTo>
                  <a:pt x="1130300" y="0"/>
                </a:moveTo>
                <a:lnTo>
                  <a:pt x="0" y="1130300"/>
                </a:lnTo>
                <a:lnTo>
                  <a:pt x="1130300" y="1130300"/>
                </a:lnTo>
                <a:close/>
              </a:path>
            </a:pathLst>
          </a:custGeom>
          <a:solidFill>
            <a:srgbClr val="FDC315"/>
          </a:solidFill>
          <a:ln cap="flat" cmpd="sng" w="12700">
            <a:solidFill>
              <a:srgbClr val="000000"/>
            </a:solidFill>
            <a:prstDash val="solid"/>
            <a:round/>
            <a:headEnd len="sm" w="sm" type="none"/>
            <a:tailEnd len="sm" w="sm" type="none"/>
          </a:ln>
        </p:spPr>
      </p:sp>
      <p:sp>
        <p:nvSpPr>
          <p:cNvPr id="438" name="Google Shape;438;p22"/>
          <p:cNvSpPr/>
          <p:nvPr/>
        </p:nvSpPr>
        <p:spPr>
          <a:xfrm>
            <a:off x="14969656" y="5227252"/>
            <a:ext cx="1838956" cy="1838956"/>
          </a:xfrm>
          <a:custGeom>
            <a:rect b="b" l="l" r="r" t="t"/>
            <a:pathLst>
              <a:path extrusionOk="0" h="1130300" w="1130300">
                <a:moveTo>
                  <a:pt x="1130300" y="0"/>
                </a:moveTo>
                <a:lnTo>
                  <a:pt x="0" y="1130300"/>
                </a:lnTo>
                <a:lnTo>
                  <a:pt x="1130300" y="1130300"/>
                </a:lnTo>
                <a:close/>
              </a:path>
            </a:pathLst>
          </a:custGeom>
          <a:solidFill>
            <a:srgbClr val="FDC315"/>
          </a:solidFill>
          <a:ln cap="flat" cmpd="sng" w="12700">
            <a:solidFill>
              <a:srgbClr val="000000"/>
            </a:solidFill>
            <a:prstDash val="solid"/>
            <a:round/>
            <a:headEnd len="sm" w="sm" type="none"/>
            <a:tailEnd len="sm" w="sm" type="none"/>
          </a:ln>
        </p:spPr>
      </p:sp>
      <p:sp>
        <p:nvSpPr>
          <p:cNvPr id="439" name="Google Shape;439;p22"/>
          <p:cNvSpPr/>
          <p:nvPr/>
        </p:nvSpPr>
        <p:spPr>
          <a:xfrm>
            <a:off x="4128593" y="6146730"/>
            <a:ext cx="623999" cy="764363"/>
          </a:xfrm>
          <a:custGeom>
            <a:rect b="b" l="l" r="r" t="t"/>
            <a:pathLst>
              <a:path extrusionOk="0" h="764363" w="623999">
                <a:moveTo>
                  <a:pt x="0" y="0"/>
                </a:moveTo>
                <a:lnTo>
                  <a:pt x="623998" y="0"/>
                </a:lnTo>
                <a:lnTo>
                  <a:pt x="623998" y="764363"/>
                </a:lnTo>
                <a:lnTo>
                  <a:pt x="0" y="764363"/>
                </a:lnTo>
                <a:lnTo>
                  <a:pt x="0" y="0"/>
                </a:lnTo>
                <a:close/>
              </a:path>
            </a:pathLst>
          </a:custGeom>
          <a:blipFill rotWithShape="1">
            <a:blip r:embed="rId6">
              <a:alphaModFix/>
            </a:blip>
            <a:stretch>
              <a:fillRect b="0" l="0" r="0" t="0"/>
            </a:stretch>
          </a:blipFill>
          <a:ln>
            <a:noFill/>
          </a:ln>
        </p:spPr>
      </p:sp>
      <p:sp>
        <p:nvSpPr>
          <p:cNvPr id="440" name="Google Shape;440;p22"/>
          <p:cNvSpPr txBox="1"/>
          <p:nvPr/>
        </p:nvSpPr>
        <p:spPr>
          <a:xfrm>
            <a:off x="13868099" y="532425"/>
            <a:ext cx="927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441" name="Google Shape;441;p22"/>
          <p:cNvSpPr txBox="1"/>
          <p:nvPr/>
        </p:nvSpPr>
        <p:spPr>
          <a:xfrm>
            <a:off x="16357926" y="532425"/>
            <a:ext cx="10944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442" name="Google Shape;442;p22"/>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443" name="Google Shape;443;p22"/>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444" name="Google Shape;444;p22"/>
          <p:cNvSpPr txBox="1"/>
          <p:nvPr/>
        </p:nvSpPr>
        <p:spPr>
          <a:xfrm>
            <a:off x="1539388" y="2057184"/>
            <a:ext cx="1125853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TESTIMONIALS</a:t>
            </a:r>
            <a:endParaRPr/>
          </a:p>
        </p:txBody>
      </p:sp>
      <p:sp>
        <p:nvSpPr>
          <p:cNvPr id="445" name="Google Shape;445;p22"/>
          <p:cNvSpPr txBox="1"/>
          <p:nvPr/>
        </p:nvSpPr>
        <p:spPr>
          <a:xfrm>
            <a:off x="7470015" y="7717133"/>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CLIENT NAME</a:t>
            </a:r>
            <a:endParaRPr/>
          </a:p>
        </p:txBody>
      </p:sp>
      <p:sp>
        <p:nvSpPr>
          <p:cNvPr id="446" name="Google Shape;446;p22"/>
          <p:cNvSpPr txBox="1"/>
          <p:nvPr/>
        </p:nvSpPr>
        <p:spPr>
          <a:xfrm>
            <a:off x="7460490" y="8302865"/>
            <a:ext cx="3306074" cy="80637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447" name="Google Shape;447;p22"/>
          <p:cNvSpPr txBox="1"/>
          <p:nvPr/>
        </p:nvSpPr>
        <p:spPr>
          <a:xfrm>
            <a:off x="1592350" y="7717133"/>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CLIENT NAME</a:t>
            </a:r>
            <a:endParaRPr/>
          </a:p>
        </p:txBody>
      </p:sp>
      <p:sp>
        <p:nvSpPr>
          <p:cNvPr id="448" name="Google Shape;448;p22"/>
          <p:cNvSpPr txBox="1"/>
          <p:nvPr/>
        </p:nvSpPr>
        <p:spPr>
          <a:xfrm>
            <a:off x="1582825" y="8302865"/>
            <a:ext cx="3306074" cy="80637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449" name="Google Shape;449;p22"/>
          <p:cNvSpPr txBox="1"/>
          <p:nvPr/>
        </p:nvSpPr>
        <p:spPr>
          <a:xfrm>
            <a:off x="13347679" y="7717133"/>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CLIENT NAME</a:t>
            </a:r>
            <a:endParaRPr/>
          </a:p>
        </p:txBody>
      </p:sp>
      <p:sp>
        <p:nvSpPr>
          <p:cNvPr id="450" name="Google Shape;450;p22"/>
          <p:cNvSpPr txBox="1"/>
          <p:nvPr/>
        </p:nvSpPr>
        <p:spPr>
          <a:xfrm>
            <a:off x="13338154" y="8302865"/>
            <a:ext cx="3306074" cy="80637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pic>
        <p:nvPicPr>
          <p:cNvPr id="451" name="Google Shape;451;p22"/>
          <p:cNvPicPr preferRelativeResize="0"/>
          <p:nvPr/>
        </p:nvPicPr>
        <p:blipFill>
          <a:blip r:embed="rId7">
            <a:alphaModFix/>
          </a:blip>
          <a:stretch>
            <a:fillRect/>
          </a:stretch>
        </p:blipFill>
        <p:spPr>
          <a:xfrm>
            <a:off x="433837" y="371775"/>
            <a:ext cx="665400" cy="847404"/>
          </a:xfrm>
          <a:prstGeom prst="rect">
            <a:avLst/>
          </a:prstGeom>
          <a:noFill/>
          <a:ln>
            <a:noFill/>
          </a:ln>
        </p:spPr>
      </p:pic>
      <p:pic>
        <p:nvPicPr>
          <p:cNvPr id="452" name="Google Shape;452;p22"/>
          <p:cNvPicPr preferRelativeResize="0"/>
          <p:nvPr/>
        </p:nvPicPr>
        <p:blipFill>
          <a:blip r:embed="rId8">
            <a:alphaModFix/>
          </a:blip>
          <a:stretch>
            <a:fillRect/>
          </a:stretch>
        </p:blipFill>
        <p:spPr>
          <a:xfrm>
            <a:off x="16344675" y="2173273"/>
            <a:ext cx="927865" cy="495300"/>
          </a:xfrm>
          <a:prstGeom prst="rect">
            <a:avLst/>
          </a:prstGeom>
          <a:noFill/>
          <a:ln>
            <a:noFill/>
          </a:ln>
        </p:spPr>
      </p:pic>
      <p:pic>
        <p:nvPicPr>
          <p:cNvPr id="453" name="Google Shape;453;p22"/>
          <p:cNvPicPr preferRelativeResize="0"/>
          <p:nvPr/>
        </p:nvPicPr>
        <p:blipFill>
          <a:blip r:embed="rId9">
            <a:alphaModFix/>
          </a:blip>
          <a:stretch>
            <a:fillRect/>
          </a:stretch>
        </p:blipFill>
        <p:spPr>
          <a:xfrm>
            <a:off x="10094550" y="6168384"/>
            <a:ext cx="583700" cy="721041"/>
          </a:xfrm>
          <a:prstGeom prst="rect">
            <a:avLst/>
          </a:prstGeom>
          <a:noFill/>
          <a:ln>
            <a:noFill/>
          </a:ln>
        </p:spPr>
      </p:pic>
      <p:pic>
        <p:nvPicPr>
          <p:cNvPr id="454" name="Google Shape;454;p22"/>
          <p:cNvPicPr preferRelativeResize="0"/>
          <p:nvPr/>
        </p:nvPicPr>
        <p:blipFill>
          <a:blip r:embed="rId9">
            <a:alphaModFix/>
          </a:blip>
          <a:stretch>
            <a:fillRect/>
          </a:stretch>
        </p:blipFill>
        <p:spPr>
          <a:xfrm>
            <a:off x="16020200" y="6225559"/>
            <a:ext cx="583700" cy="7210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458" name="Shape 458"/>
        <p:cNvGrpSpPr/>
        <p:nvPr/>
      </p:nvGrpSpPr>
      <p:grpSpPr>
        <a:xfrm>
          <a:off x="0" y="0"/>
          <a:ext cx="0" cy="0"/>
          <a:chOff x="0" y="0"/>
          <a:chExt cx="0" cy="0"/>
        </a:xfrm>
      </p:grpSpPr>
      <p:pic>
        <p:nvPicPr>
          <p:cNvPr id="459" name="Google Shape;459;p23"/>
          <p:cNvPicPr preferRelativeResize="0"/>
          <p:nvPr/>
        </p:nvPicPr>
        <p:blipFill>
          <a:blip r:embed="rId3">
            <a:alphaModFix/>
          </a:blip>
          <a:stretch>
            <a:fillRect/>
          </a:stretch>
        </p:blipFill>
        <p:spPr>
          <a:xfrm>
            <a:off x="8089450" y="1361850"/>
            <a:ext cx="14248998" cy="14255908"/>
          </a:xfrm>
          <a:prstGeom prst="rect">
            <a:avLst/>
          </a:prstGeom>
          <a:noFill/>
          <a:ln>
            <a:noFill/>
          </a:ln>
        </p:spPr>
      </p:pic>
      <p:grpSp>
        <p:nvGrpSpPr>
          <p:cNvPr id="460" name="Google Shape;460;p23"/>
          <p:cNvGrpSpPr/>
          <p:nvPr/>
        </p:nvGrpSpPr>
        <p:grpSpPr>
          <a:xfrm rot="682139">
            <a:off x="-1733316" y="-548535"/>
            <a:ext cx="4096874" cy="3584765"/>
            <a:chOff x="0" y="0"/>
            <a:chExt cx="812800" cy="711200"/>
          </a:xfrm>
        </p:grpSpPr>
        <p:sp>
          <p:nvSpPr>
            <p:cNvPr id="461" name="Google Shape;461;p23"/>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462" name="Google Shape;462;p23"/>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63" name="Google Shape;463;p23"/>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464" name="Google Shape;464;p23"/>
          <p:cNvSpPr txBox="1"/>
          <p:nvPr/>
        </p:nvSpPr>
        <p:spPr>
          <a:xfrm>
            <a:off x="13868099" y="532425"/>
            <a:ext cx="927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465" name="Google Shape;465;p23"/>
          <p:cNvSpPr txBox="1"/>
          <p:nvPr/>
        </p:nvSpPr>
        <p:spPr>
          <a:xfrm>
            <a:off x="16357926" y="532425"/>
            <a:ext cx="1225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466" name="Google Shape;466;p23"/>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467" name="Google Shape;467;p23"/>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468" name="Google Shape;468;p23"/>
          <p:cNvSpPr txBox="1"/>
          <p:nvPr/>
        </p:nvSpPr>
        <p:spPr>
          <a:xfrm>
            <a:off x="1557115" y="2367329"/>
            <a:ext cx="536572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ABOUT US</a:t>
            </a:r>
            <a:endParaRPr/>
          </a:p>
        </p:txBody>
      </p:sp>
      <p:sp>
        <p:nvSpPr>
          <p:cNvPr id="469" name="Google Shape;469;p23"/>
          <p:cNvSpPr txBox="1"/>
          <p:nvPr/>
        </p:nvSpPr>
        <p:spPr>
          <a:xfrm>
            <a:off x="1609026" y="3399102"/>
            <a:ext cx="5261904" cy="407098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cxnSp>
        <p:nvCxnSpPr>
          <p:cNvPr id="470" name="Google Shape;470;p23"/>
          <p:cNvCxnSpPr/>
          <p:nvPr/>
        </p:nvCxnSpPr>
        <p:spPr>
          <a:xfrm>
            <a:off x="7454848" y="1372310"/>
            <a:ext cx="2007498" cy="8925141"/>
          </a:xfrm>
          <a:prstGeom prst="straightConnector1">
            <a:avLst/>
          </a:prstGeom>
          <a:noFill/>
          <a:ln cap="flat" cmpd="sng" w="95250">
            <a:solidFill>
              <a:srgbClr val="FDC315"/>
            </a:solidFill>
            <a:prstDash val="solid"/>
            <a:round/>
            <a:headEnd len="sm" w="sm" type="none"/>
            <a:tailEnd len="sm" w="sm" type="none"/>
          </a:ln>
        </p:spPr>
      </p:cxnSp>
      <p:pic>
        <p:nvPicPr>
          <p:cNvPr id="471" name="Google Shape;471;p23"/>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472" name="Google Shape;472;p23"/>
          <p:cNvPicPr preferRelativeResize="0"/>
          <p:nvPr/>
        </p:nvPicPr>
        <p:blipFill>
          <a:blip r:embed="rId5">
            <a:alphaModFix/>
          </a:blip>
          <a:stretch>
            <a:fillRect/>
          </a:stretch>
        </p:blipFill>
        <p:spPr>
          <a:xfrm>
            <a:off x="16344675" y="2173273"/>
            <a:ext cx="927865" cy="495300"/>
          </a:xfrm>
          <a:prstGeom prst="rect">
            <a:avLst/>
          </a:prstGeom>
          <a:noFill/>
          <a:ln>
            <a:noFill/>
          </a:ln>
        </p:spPr>
      </p:pic>
      <p:pic>
        <p:nvPicPr>
          <p:cNvPr id="473" name="Google Shape;473;p23"/>
          <p:cNvPicPr preferRelativeResize="0"/>
          <p:nvPr/>
        </p:nvPicPr>
        <p:blipFill>
          <a:blip r:embed="rId6">
            <a:alphaModFix/>
          </a:blip>
          <a:stretch>
            <a:fillRect/>
          </a:stretch>
        </p:blipFill>
        <p:spPr>
          <a:xfrm>
            <a:off x="-1719080" y="8676750"/>
            <a:ext cx="7962554" cy="93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477" name="Shape 477"/>
        <p:cNvGrpSpPr/>
        <p:nvPr/>
      </p:nvGrpSpPr>
      <p:grpSpPr>
        <a:xfrm>
          <a:off x="0" y="0"/>
          <a:ext cx="0" cy="0"/>
          <a:chOff x="0" y="0"/>
          <a:chExt cx="0" cy="0"/>
        </a:xfrm>
      </p:grpSpPr>
      <p:pic>
        <p:nvPicPr>
          <p:cNvPr id="478" name="Google Shape;478;p24"/>
          <p:cNvPicPr preferRelativeResize="0"/>
          <p:nvPr/>
        </p:nvPicPr>
        <p:blipFill>
          <a:blip r:embed="rId3">
            <a:alphaModFix/>
          </a:blip>
          <a:stretch>
            <a:fillRect/>
          </a:stretch>
        </p:blipFill>
        <p:spPr>
          <a:xfrm>
            <a:off x="-696600" y="1295850"/>
            <a:ext cx="8925124" cy="8925124"/>
          </a:xfrm>
          <a:prstGeom prst="rect">
            <a:avLst/>
          </a:prstGeom>
          <a:noFill/>
          <a:ln>
            <a:noFill/>
          </a:ln>
        </p:spPr>
      </p:pic>
      <p:grpSp>
        <p:nvGrpSpPr>
          <p:cNvPr id="479" name="Google Shape;479;p24"/>
          <p:cNvGrpSpPr/>
          <p:nvPr/>
        </p:nvGrpSpPr>
        <p:grpSpPr>
          <a:xfrm rot="682139">
            <a:off x="-1733316" y="-548535"/>
            <a:ext cx="4096874" cy="3584765"/>
            <a:chOff x="0" y="0"/>
            <a:chExt cx="812800" cy="711200"/>
          </a:xfrm>
        </p:grpSpPr>
        <p:sp>
          <p:nvSpPr>
            <p:cNvPr id="480" name="Google Shape;480;p24"/>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481" name="Google Shape;481;p24"/>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82" name="Google Shape;482;p24"/>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cxnSp>
        <p:nvCxnSpPr>
          <p:cNvPr id="483" name="Google Shape;483;p24"/>
          <p:cNvCxnSpPr/>
          <p:nvPr/>
        </p:nvCxnSpPr>
        <p:spPr>
          <a:xfrm>
            <a:off x="5733322" y="1361859"/>
            <a:ext cx="2937944" cy="1696223"/>
          </a:xfrm>
          <a:prstGeom prst="straightConnector1">
            <a:avLst/>
          </a:prstGeom>
          <a:noFill/>
          <a:ln cap="flat" cmpd="sng" w="95250">
            <a:solidFill>
              <a:srgbClr val="FDC315"/>
            </a:solidFill>
            <a:prstDash val="solid"/>
            <a:round/>
            <a:headEnd len="sm" w="sm" type="none"/>
            <a:tailEnd len="sm" w="sm" type="none"/>
          </a:ln>
        </p:spPr>
      </p:cxnSp>
      <p:cxnSp>
        <p:nvCxnSpPr>
          <p:cNvPr id="484" name="Google Shape;484;p24"/>
          <p:cNvCxnSpPr/>
          <p:nvPr/>
        </p:nvCxnSpPr>
        <p:spPr>
          <a:xfrm flipH="1" rot="10800000">
            <a:off x="5653468" y="8531186"/>
            <a:ext cx="3016557" cy="1813109"/>
          </a:xfrm>
          <a:prstGeom prst="straightConnector1">
            <a:avLst/>
          </a:prstGeom>
          <a:noFill/>
          <a:ln cap="flat" cmpd="sng" w="95250">
            <a:solidFill>
              <a:srgbClr val="FDC315"/>
            </a:solidFill>
            <a:prstDash val="solid"/>
            <a:round/>
            <a:headEnd len="sm" w="sm" type="none"/>
            <a:tailEnd len="sm" w="sm" type="none"/>
          </a:ln>
        </p:spPr>
      </p:cxnSp>
      <p:cxnSp>
        <p:nvCxnSpPr>
          <p:cNvPr id="485" name="Google Shape;485;p24"/>
          <p:cNvCxnSpPr/>
          <p:nvPr/>
        </p:nvCxnSpPr>
        <p:spPr>
          <a:xfrm rot="10800000">
            <a:off x="8646732" y="3029254"/>
            <a:ext cx="0" cy="5545301"/>
          </a:xfrm>
          <a:prstGeom prst="straightConnector1">
            <a:avLst/>
          </a:prstGeom>
          <a:noFill/>
          <a:ln cap="flat" cmpd="sng" w="95250">
            <a:solidFill>
              <a:srgbClr val="FDC315"/>
            </a:solidFill>
            <a:prstDash val="solid"/>
            <a:round/>
            <a:headEnd len="sm" w="sm" type="none"/>
            <a:tailEnd len="sm" w="sm" type="none"/>
          </a:ln>
        </p:spPr>
      </p:cxnSp>
      <p:sp>
        <p:nvSpPr>
          <p:cNvPr id="486" name="Google Shape;486;p24"/>
          <p:cNvSpPr txBox="1"/>
          <p:nvPr/>
        </p:nvSpPr>
        <p:spPr>
          <a:xfrm>
            <a:off x="13868099" y="532425"/>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487" name="Google Shape;487;p24"/>
          <p:cNvSpPr txBox="1"/>
          <p:nvPr/>
        </p:nvSpPr>
        <p:spPr>
          <a:xfrm>
            <a:off x="16357926" y="532425"/>
            <a:ext cx="12834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488" name="Google Shape;488;p24"/>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489" name="Google Shape;489;p24"/>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490" name="Google Shape;490;p24"/>
          <p:cNvSpPr txBox="1"/>
          <p:nvPr/>
        </p:nvSpPr>
        <p:spPr>
          <a:xfrm>
            <a:off x="9935947" y="2057184"/>
            <a:ext cx="7323353"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OUR HISTORY</a:t>
            </a:r>
            <a:endParaRPr/>
          </a:p>
        </p:txBody>
      </p:sp>
      <p:sp>
        <p:nvSpPr>
          <p:cNvPr id="491" name="Google Shape;491;p24"/>
          <p:cNvSpPr txBox="1"/>
          <p:nvPr/>
        </p:nvSpPr>
        <p:spPr>
          <a:xfrm>
            <a:off x="9935947" y="3274005"/>
            <a:ext cx="6579300" cy="489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Is a rich tapestry woven with the threads of countless stories, triumphs, and challenges. From ancient civilizations that built wonders like the pyramids and the Great Wall, to the Renaissance that sparked a new era of art and science, every chapter has contributed to the world we know today.</a:t>
            </a:r>
            <a:endParaRPr/>
          </a:p>
          <a:p>
            <a:pPr indent="0" lvl="0" marL="0" marR="0" rtl="0" algn="l">
              <a:lnSpc>
                <a:spcPct val="115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Our history is also marked by the resilience and ingenuity of people who have overcome adversity to make significant strides in human rights, technology, and culture. It’s a chronicle of explorers who ventured into the unknown, thinkers who revolutionized our.</a:t>
            </a:r>
            <a:endParaRPr/>
          </a:p>
        </p:txBody>
      </p:sp>
      <p:pic>
        <p:nvPicPr>
          <p:cNvPr id="492" name="Google Shape;492;p24"/>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493" name="Google Shape;493;p24"/>
          <p:cNvPicPr preferRelativeResize="0"/>
          <p:nvPr/>
        </p:nvPicPr>
        <p:blipFill>
          <a:blip r:embed="rId5">
            <a:alphaModFix/>
          </a:blip>
          <a:stretch>
            <a:fillRect/>
          </a:stretch>
        </p:blipFill>
        <p:spPr>
          <a:xfrm>
            <a:off x="10396700" y="8531175"/>
            <a:ext cx="10692800" cy="126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497" name="Shape 497"/>
        <p:cNvGrpSpPr/>
        <p:nvPr/>
      </p:nvGrpSpPr>
      <p:grpSpPr>
        <a:xfrm>
          <a:off x="0" y="0"/>
          <a:ext cx="0" cy="0"/>
          <a:chOff x="0" y="0"/>
          <a:chExt cx="0" cy="0"/>
        </a:xfrm>
      </p:grpSpPr>
      <p:grpSp>
        <p:nvGrpSpPr>
          <p:cNvPr id="498" name="Google Shape;498;p25"/>
          <p:cNvGrpSpPr/>
          <p:nvPr/>
        </p:nvGrpSpPr>
        <p:grpSpPr>
          <a:xfrm rot="682139">
            <a:off x="-1733316" y="-548535"/>
            <a:ext cx="4096874" cy="3584765"/>
            <a:chOff x="0" y="0"/>
            <a:chExt cx="812800" cy="711200"/>
          </a:xfrm>
        </p:grpSpPr>
        <p:sp>
          <p:nvSpPr>
            <p:cNvPr id="499" name="Google Shape;499;p25"/>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500" name="Google Shape;500;p25"/>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1" name="Google Shape;501;p25"/>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cxnSp>
        <p:nvCxnSpPr>
          <p:cNvPr id="502" name="Google Shape;502;p25"/>
          <p:cNvCxnSpPr/>
          <p:nvPr/>
        </p:nvCxnSpPr>
        <p:spPr>
          <a:xfrm flipH="1" rot="10800000">
            <a:off x="4" y="5167312"/>
            <a:ext cx="18287965" cy="23812"/>
          </a:xfrm>
          <a:prstGeom prst="straightConnector1">
            <a:avLst/>
          </a:prstGeom>
          <a:noFill/>
          <a:ln cap="flat" cmpd="sng" w="47625">
            <a:solidFill>
              <a:srgbClr val="FDC315"/>
            </a:solidFill>
            <a:prstDash val="solid"/>
            <a:round/>
            <a:headEnd len="sm" w="sm" type="none"/>
            <a:tailEnd len="sm" w="sm" type="none"/>
          </a:ln>
        </p:spPr>
      </p:cxnSp>
      <p:grpSp>
        <p:nvGrpSpPr>
          <p:cNvPr id="503" name="Google Shape;503;p25"/>
          <p:cNvGrpSpPr/>
          <p:nvPr/>
        </p:nvGrpSpPr>
        <p:grpSpPr>
          <a:xfrm>
            <a:off x="1557115" y="4037556"/>
            <a:ext cx="4247198" cy="2124317"/>
            <a:chOff x="0" y="-28575"/>
            <a:chExt cx="1385899" cy="693184"/>
          </a:xfrm>
        </p:grpSpPr>
        <p:sp>
          <p:nvSpPr>
            <p:cNvPr id="504" name="Google Shape;504;p25"/>
            <p:cNvSpPr/>
            <p:nvPr/>
          </p:nvSpPr>
          <p:spPr>
            <a:xfrm>
              <a:off x="0" y="0"/>
              <a:ext cx="1385899" cy="664609"/>
            </a:xfrm>
            <a:custGeom>
              <a:rect b="b" l="l" r="r" t="t"/>
              <a:pathLst>
                <a:path extrusionOk="0" h="664609" w="1385899">
                  <a:moveTo>
                    <a:pt x="92964" y="0"/>
                  </a:moveTo>
                  <a:lnTo>
                    <a:pt x="1292934" y="0"/>
                  </a:lnTo>
                  <a:cubicBezTo>
                    <a:pt x="1344277" y="0"/>
                    <a:pt x="1385899" y="41622"/>
                    <a:pt x="1385899" y="92964"/>
                  </a:cubicBezTo>
                  <a:lnTo>
                    <a:pt x="1385899" y="571644"/>
                  </a:lnTo>
                  <a:cubicBezTo>
                    <a:pt x="1385899" y="622987"/>
                    <a:pt x="1344277" y="664609"/>
                    <a:pt x="1292934" y="664609"/>
                  </a:cubicBezTo>
                  <a:lnTo>
                    <a:pt x="92964" y="664609"/>
                  </a:lnTo>
                  <a:cubicBezTo>
                    <a:pt x="41622" y="664609"/>
                    <a:pt x="0" y="622987"/>
                    <a:pt x="0" y="571644"/>
                  </a:cubicBezTo>
                  <a:lnTo>
                    <a:pt x="0" y="92964"/>
                  </a:lnTo>
                  <a:cubicBezTo>
                    <a:pt x="0" y="41622"/>
                    <a:pt x="41622" y="0"/>
                    <a:pt x="92964" y="0"/>
                  </a:cubicBezTo>
                  <a:close/>
                </a:path>
              </a:pathLst>
            </a:custGeom>
            <a:solidFill>
              <a:srgbClr val="FDC315"/>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txBox="1"/>
            <p:nvPr/>
          </p:nvSpPr>
          <p:spPr>
            <a:xfrm>
              <a:off x="0" y="-28575"/>
              <a:ext cx="1385899" cy="69318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25"/>
          <p:cNvGrpSpPr/>
          <p:nvPr/>
        </p:nvGrpSpPr>
        <p:grpSpPr>
          <a:xfrm>
            <a:off x="7074942" y="4037556"/>
            <a:ext cx="4247198" cy="2124317"/>
            <a:chOff x="0" y="-28575"/>
            <a:chExt cx="1385899" cy="693184"/>
          </a:xfrm>
        </p:grpSpPr>
        <p:sp>
          <p:nvSpPr>
            <p:cNvPr id="507" name="Google Shape;507;p25"/>
            <p:cNvSpPr/>
            <p:nvPr/>
          </p:nvSpPr>
          <p:spPr>
            <a:xfrm>
              <a:off x="0" y="0"/>
              <a:ext cx="1385899" cy="664609"/>
            </a:xfrm>
            <a:custGeom>
              <a:rect b="b" l="l" r="r" t="t"/>
              <a:pathLst>
                <a:path extrusionOk="0" h="664609" w="1385899">
                  <a:moveTo>
                    <a:pt x="92964" y="0"/>
                  </a:moveTo>
                  <a:lnTo>
                    <a:pt x="1292934" y="0"/>
                  </a:lnTo>
                  <a:cubicBezTo>
                    <a:pt x="1344277" y="0"/>
                    <a:pt x="1385899" y="41622"/>
                    <a:pt x="1385899" y="92964"/>
                  </a:cubicBezTo>
                  <a:lnTo>
                    <a:pt x="1385899" y="571644"/>
                  </a:lnTo>
                  <a:cubicBezTo>
                    <a:pt x="1385899" y="622987"/>
                    <a:pt x="1344277" y="664609"/>
                    <a:pt x="1292934" y="664609"/>
                  </a:cubicBezTo>
                  <a:lnTo>
                    <a:pt x="92964" y="664609"/>
                  </a:lnTo>
                  <a:cubicBezTo>
                    <a:pt x="41622" y="664609"/>
                    <a:pt x="0" y="622987"/>
                    <a:pt x="0" y="571644"/>
                  </a:cubicBezTo>
                  <a:lnTo>
                    <a:pt x="0" y="92964"/>
                  </a:lnTo>
                  <a:cubicBezTo>
                    <a:pt x="0" y="41622"/>
                    <a:pt x="41622" y="0"/>
                    <a:pt x="92964" y="0"/>
                  </a:cubicBezTo>
                  <a:close/>
                </a:path>
              </a:pathLst>
            </a:custGeom>
            <a:solidFill>
              <a:srgbClr val="FDC315"/>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txBox="1"/>
            <p:nvPr/>
          </p:nvSpPr>
          <p:spPr>
            <a:xfrm>
              <a:off x="0" y="-28575"/>
              <a:ext cx="1385899" cy="69318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p25"/>
          <p:cNvGrpSpPr/>
          <p:nvPr/>
        </p:nvGrpSpPr>
        <p:grpSpPr>
          <a:xfrm>
            <a:off x="12592769" y="4037556"/>
            <a:ext cx="4247198" cy="2124317"/>
            <a:chOff x="0" y="-28575"/>
            <a:chExt cx="1385899" cy="693184"/>
          </a:xfrm>
        </p:grpSpPr>
        <p:sp>
          <p:nvSpPr>
            <p:cNvPr id="510" name="Google Shape;510;p25"/>
            <p:cNvSpPr/>
            <p:nvPr/>
          </p:nvSpPr>
          <p:spPr>
            <a:xfrm>
              <a:off x="0" y="0"/>
              <a:ext cx="1385899" cy="664609"/>
            </a:xfrm>
            <a:custGeom>
              <a:rect b="b" l="l" r="r" t="t"/>
              <a:pathLst>
                <a:path extrusionOk="0" h="664609" w="1385899">
                  <a:moveTo>
                    <a:pt x="92964" y="0"/>
                  </a:moveTo>
                  <a:lnTo>
                    <a:pt x="1292934" y="0"/>
                  </a:lnTo>
                  <a:cubicBezTo>
                    <a:pt x="1344277" y="0"/>
                    <a:pt x="1385899" y="41622"/>
                    <a:pt x="1385899" y="92964"/>
                  </a:cubicBezTo>
                  <a:lnTo>
                    <a:pt x="1385899" y="571644"/>
                  </a:lnTo>
                  <a:cubicBezTo>
                    <a:pt x="1385899" y="622987"/>
                    <a:pt x="1344277" y="664609"/>
                    <a:pt x="1292934" y="664609"/>
                  </a:cubicBezTo>
                  <a:lnTo>
                    <a:pt x="92964" y="664609"/>
                  </a:lnTo>
                  <a:cubicBezTo>
                    <a:pt x="41622" y="664609"/>
                    <a:pt x="0" y="622987"/>
                    <a:pt x="0" y="571644"/>
                  </a:cubicBezTo>
                  <a:lnTo>
                    <a:pt x="0" y="92964"/>
                  </a:lnTo>
                  <a:cubicBezTo>
                    <a:pt x="0" y="41622"/>
                    <a:pt x="41622" y="0"/>
                    <a:pt x="92964" y="0"/>
                  </a:cubicBezTo>
                  <a:close/>
                </a:path>
              </a:pathLst>
            </a:custGeom>
            <a:solidFill>
              <a:srgbClr val="FDC315"/>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txBox="1"/>
            <p:nvPr/>
          </p:nvSpPr>
          <p:spPr>
            <a:xfrm>
              <a:off x="0" y="-28575"/>
              <a:ext cx="1385899" cy="69318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2" name="Google Shape;512;p25"/>
          <p:cNvSpPr txBox="1"/>
          <p:nvPr/>
        </p:nvSpPr>
        <p:spPr>
          <a:xfrm>
            <a:off x="13868099" y="532425"/>
            <a:ext cx="994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513" name="Google Shape;513;p25"/>
          <p:cNvSpPr txBox="1"/>
          <p:nvPr/>
        </p:nvSpPr>
        <p:spPr>
          <a:xfrm>
            <a:off x="16357926" y="532425"/>
            <a:ext cx="1168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514" name="Google Shape;514;p25"/>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515" name="Google Shape;515;p25"/>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516" name="Google Shape;516;p25"/>
          <p:cNvSpPr txBox="1"/>
          <p:nvPr/>
        </p:nvSpPr>
        <p:spPr>
          <a:xfrm>
            <a:off x="1557115" y="2207752"/>
            <a:ext cx="7323353"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OUR HISTORY</a:t>
            </a:r>
            <a:endParaRPr/>
          </a:p>
        </p:txBody>
      </p:sp>
      <p:sp>
        <p:nvSpPr>
          <p:cNvPr id="517" name="Google Shape;517;p25"/>
          <p:cNvSpPr txBox="1"/>
          <p:nvPr/>
        </p:nvSpPr>
        <p:spPr>
          <a:xfrm>
            <a:off x="1557115" y="7413911"/>
            <a:ext cx="466653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ADD A MAIN POINT</a:t>
            </a:r>
            <a:endParaRPr/>
          </a:p>
        </p:txBody>
      </p:sp>
      <p:sp>
        <p:nvSpPr>
          <p:cNvPr id="518" name="Google Shape;518;p25"/>
          <p:cNvSpPr txBox="1"/>
          <p:nvPr/>
        </p:nvSpPr>
        <p:spPr>
          <a:xfrm>
            <a:off x="7074942" y="7342974"/>
            <a:ext cx="466653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ADD A MAIN POINT</a:t>
            </a:r>
            <a:endParaRPr/>
          </a:p>
        </p:txBody>
      </p:sp>
      <p:sp>
        <p:nvSpPr>
          <p:cNvPr id="519" name="Google Shape;519;p25"/>
          <p:cNvSpPr txBox="1"/>
          <p:nvPr/>
        </p:nvSpPr>
        <p:spPr>
          <a:xfrm>
            <a:off x="12589198" y="7353817"/>
            <a:ext cx="466653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ADD A MAIN POINT</a:t>
            </a:r>
            <a:endParaRPr/>
          </a:p>
        </p:txBody>
      </p:sp>
      <p:sp>
        <p:nvSpPr>
          <p:cNvPr id="520" name="Google Shape;520;p25"/>
          <p:cNvSpPr txBox="1"/>
          <p:nvPr/>
        </p:nvSpPr>
        <p:spPr>
          <a:xfrm>
            <a:off x="1557115" y="8042387"/>
            <a:ext cx="3364925"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521" name="Google Shape;521;p25"/>
          <p:cNvSpPr txBox="1"/>
          <p:nvPr/>
        </p:nvSpPr>
        <p:spPr>
          <a:xfrm>
            <a:off x="7074942" y="7971449"/>
            <a:ext cx="3364925"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522" name="Google Shape;522;p25"/>
          <p:cNvSpPr txBox="1"/>
          <p:nvPr/>
        </p:nvSpPr>
        <p:spPr>
          <a:xfrm>
            <a:off x="12589198" y="7982292"/>
            <a:ext cx="3364925"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pic>
        <p:nvPicPr>
          <p:cNvPr id="523" name="Google Shape;523;p25"/>
          <p:cNvPicPr preferRelativeResize="0"/>
          <p:nvPr/>
        </p:nvPicPr>
        <p:blipFill>
          <a:blip r:embed="rId3">
            <a:alphaModFix/>
          </a:blip>
          <a:stretch>
            <a:fillRect/>
          </a:stretch>
        </p:blipFill>
        <p:spPr>
          <a:xfrm>
            <a:off x="433837" y="371775"/>
            <a:ext cx="665400" cy="847404"/>
          </a:xfrm>
          <a:prstGeom prst="rect">
            <a:avLst/>
          </a:prstGeom>
          <a:noFill/>
          <a:ln>
            <a:noFill/>
          </a:ln>
        </p:spPr>
      </p:pic>
      <p:pic>
        <p:nvPicPr>
          <p:cNvPr id="524" name="Google Shape;524;p25"/>
          <p:cNvPicPr preferRelativeResize="0"/>
          <p:nvPr/>
        </p:nvPicPr>
        <p:blipFill>
          <a:blip r:embed="rId4">
            <a:alphaModFix/>
          </a:blip>
          <a:stretch>
            <a:fillRect/>
          </a:stretch>
        </p:blipFill>
        <p:spPr>
          <a:xfrm>
            <a:off x="14862300" y="2376848"/>
            <a:ext cx="5470299" cy="645715"/>
          </a:xfrm>
          <a:prstGeom prst="rect">
            <a:avLst/>
          </a:prstGeom>
          <a:noFill/>
          <a:ln>
            <a:noFill/>
          </a:ln>
        </p:spPr>
      </p:pic>
      <p:pic>
        <p:nvPicPr>
          <p:cNvPr id="525" name="Google Shape;525;p25"/>
          <p:cNvPicPr preferRelativeResize="0"/>
          <p:nvPr/>
        </p:nvPicPr>
        <p:blipFill>
          <a:blip r:embed="rId5">
            <a:alphaModFix/>
          </a:blip>
          <a:stretch>
            <a:fillRect/>
          </a:stretch>
        </p:blipFill>
        <p:spPr>
          <a:xfrm>
            <a:off x="3183633" y="4423765"/>
            <a:ext cx="994200" cy="1439455"/>
          </a:xfrm>
          <a:prstGeom prst="rect">
            <a:avLst/>
          </a:prstGeom>
          <a:noFill/>
          <a:ln>
            <a:noFill/>
          </a:ln>
        </p:spPr>
      </p:pic>
      <p:pic>
        <p:nvPicPr>
          <p:cNvPr id="526" name="Google Shape;526;p25"/>
          <p:cNvPicPr preferRelativeResize="0"/>
          <p:nvPr/>
        </p:nvPicPr>
        <p:blipFill>
          <a:blip r:embed="rId6">
            <a:alphaModFix/>
          </a:blip>
          <a:stretch>
            <a:fillRect/>
          </a:stretch>
        </p:blipFill>
        <p:spPr>
          <a:xfrm>
            <a:off x="8476840" y="4395148"/>
            <a:ext cx="1489500" cy="1547835"/>
          </a:xfrm>
          <a:prstGeom prst="rect">
            <a:avLst/>
          </a:prstGeom>
          <a:noFill/>
          <a:ln>
            <a:noFill/>
          </a:ln>
        </p:spPr>
      </p:pic>
      <p:pic>
        <p:nvPicPr>
          <p:cNvPr id="527" name="Google Shape;527;p25"/>
          <p:cNvPicPr preferRelativeResize="0"/>
          <p:nvPr/>
        </p:nvPicPr>
        <p:blipFill>
          <a:blip r:embed="rId7">
            <a:alphaModFix/>
          </a:blip>
          <a:stretch>
            <a:fillRect/>
          </a:stretch>
        </p:blipFill>
        <p:spPr>
          <a:xfrm>
            <a:off x="13971638" y="4397688"/>
            <a:ext cx="1489500" cy="1404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26"/>
          <p:cNvPicPr preferRelativeResize="0"/>
          <p:nvPr/>
        </p:nvPicPr>
        <p:blipFill>
          <a:blip r:embed="rId3">
            <a:alphaModFix/>
          </a:blip>
          <a:stretch>
            <a:fillRect/>
          </a:stretch>
        </p:blipFill>
        <p:spPr>
          <a:xfrm>
            <a:off x="31640" y="0"/>
            <a:ext cx="18224722" cy="10287001"/>
          </a:xfrm>
          <a:prstGeom prst="rect">
            <a:avLst/>
          </a:prstGeom>
          <a:noFill/>
          <a:ln>
            <a:noFill/>
          </a:ln>
        </p:spPr>
      </p:pic>
      <p:grpSp>
        <p:nvGrpSpPr>
          <p:cNvPr id="533" name="Google Shape;533;p26"/>
          <p:cNvGrpSpPr/>
          <p:nvPr/>
        </p:nvGrpSpPr>
        <p:grpSpPr>
          <a:xfrm>
            <a:off x="76298" y="-354397"/>
            <a:ext cx="12077060" cy="6386718"/>
            <a:chOff x="0" y="-28575"/>
            <a:chExt cx="812800" cy="429833"/>
          </a:xfrm>
        </p:grpSpPr>
        <p:sp>
          <p:nvSpPr>
            <p:cNvPr id="534" name="Google Shape;534;p26"/>
            <p:cNvSpPr/>
            <p:nvPr/>
          </p:nvSpPr>
          <p:spPr>
            <a:xfrm>
              <a:off x="0" y="0"/>
              <a:ext cx="812800" cy="401258"/>
            </a:xfrm>
            <a:custGeom>
              <a:rect b="b" l="l" r="r" t="t"/>
              <a:pathLst>
                <a:path extrusionOk="0" h="401258" w="812800">
                  <a:moveTo>
                    <a:pt x="609600" y="0"/>
                  </a:moveTo>
                  <a:lnTo>
                    <a:pt x="0" y="0"/>
                  </a:lnTo>
                  <a:lnTo>
                    <a:pt x="0" y="401258"/>
                  </a:lnTo>
                  <a:lnTo>
                    <a:pt x="609600" y="401258"/>
                  </a:lnTo>
                  <a:lnTo>
                    <a:pt x="812800" y="200629"/>
                  </a:lnTo>
                  <a:lnTo>
                    <a:pt x="609600" y="0"/>
                  </a:lnTo>
                  <a:close/>
                </a:path>
              </a:pathLst>
            </a:custGeom>
            <a:solidFill>
              <a:srgbClr val="2E2E3A">
                <a:alpha val="60000"/>
              </a:srgbClr>
            </a:solidFill>
            <a:ln>
              <a:noFill/>
            </a:ln>
          </p:spPr>
        </p:sp>
        <p:sp>
          <p:nvSpPr>
            <p:cNvPr id="535" name="Google Shape;535;p26"/>
            <p:cNvSpPr txBox="1"/>
            <p:nvPr/>
          </p:nvSpPr>
          <p:spPr>
            <a:xfrm>
              <a:off x="0" y="-28575"/>
              <a:ext cx="698500" cy="42983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26"/>
          <p:cNvGrpSpPr/>
          <p:nvPr/>
        </p:nvGrpSpPr>
        <p:grpSpPr>
          <a:xfrm>
            <a:off x="1284676" y="1207727"/>
            <a:ext cx="238366" cy="3578560"/>
            <a:chOff x="0" y="-28575"/>
            <a:chExt cx="62779" cy="942501"/>
          </a:xfrm>
        </p:grpSpPr>
        <p:sp>
          <p:nvSpPr>
            <p:cNvPr id="537" name="Google Shape;537;p26"/>
            <p:cNvSpPr/>
            <p:nvPr/>
          </p:nvSpPr>
          <p:spPr>
            <a:xfrm>
              <a:off x="0" y="0"/>
              <a:ext cx="62779" cy="913926"/>
            </a:xfrm>
            <a:custGeom>
              <a:rect b="b" l="l" r="r" t="t"/>
              <a:pathLst>
                <a:path extrusionOk="0" h="913926" w="62779">
                  <a:moveTo>
                    <a:pt x="0" y="0"/>
                  </a:moveTo>
                  <a:lnTo>
                    <a:pt x="62779" y="0"/>
                  </a:lnTo>
                  <a:lnTo>
                    <a:pt x="62779" y="913926"/>
                  </a:lnTo>
                  <a:lnTo>
                    <a:pt x="0" y="913926"/>
                  </a:lnTo>
                  <a:close/>
                </a:path>
              </a:pathLst>
            </a:custGeom>
            <a:solidFill>
              <a:srgbClr val="FFCA04"/>
            </a:solidFill>
            <a:ln>
              <a:noFill/>
            </a:ln>
          </p:spPr>
        </p:sp>
        <p:sp>
          <p:nvSpPr>
            <p:cNvPr id="538" name="Google Shape;538;p26"/>
            <p:cNvSpPr txBox="1"/>
            <p:nvPr/>
          </p:nvSpPr>
          <p:spPr>
            <a:xfrm>
              <a:off x="0" y="-28575"/>
              <a:ext cx="62779" cy="942501"/>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9" name="Google Shape;539;p26"/>
          <p:cNvSpPr txBox="1"/>
          <p:nvPr/>
        </p:nvSpPr>
        <p:spPr>
          <a:xfrm>
            <a:off x="2108727" y="1315651"/>
            <a:ext cx="6826955" cy="359503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A PICTURE IS WORTH A THOUSAND</a:t>
            </a:r>
            <a:endParaRPr/>
          </a:p>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543" name="Shape 543"/>
        <p:cNvGrpSpPr/>
        <p:nvPr/>
      </p:nvGrpSpPr>
      <p:grpSpPr>
        <a:xfrm>
          <a:off x="0" y="0"/>
          <a:ext cx="0" cy="0"/>
          <a:chOff x="0" y="0"/>
          <a:chExt cx="0" cy="0"/>
        </a:xfrm>
      </p:grpSpPr>
      <p:pic>
        <p:nvPicPr>
          <p:cNvPr id="544" name="Google Shape;544;p27"/>
          <p:cNvPicPr preferRelativeResize="0"/>
          <p:nvPr/>
        </p:nvPicPr>
        <p:blipFill>
          <a:blip r:embed="rId3">
            <a:alphaModFix/>
          </a:blip>
          <a:stretch>
            <a:fillRect/>
          </a:stretch>
        </p:blipFill>
        <p:spPr>
          <a:xfrm>
            <a:off x="12196900" y="1933350"/>
            <a:ext cx="5007162" cy="15825126"/>
          </a:xfrm>
          <a:prstGeom prst="rect">
            <a:avLst/>
          </a:prstGeom>
          <a:noFill/>
          <a:ln>
            <a:noFill/>
          </a:ln>
        </p:spPr>
      </p:pic>
      <p:grpSp>
        <p:nvGrpSpPr>
          <p:cNvPr id="545" name="Google Shape;545;p27"/>
          <p:cNvGrpSpPr/>
          <p:nvPr/>
        </p:nvGrpSpPr>
        <p:grpSpPr>
          <a:xfrm rot="682139">
            <a:off x="-1733316" y="-548535"/>
            <a:ext cx="4096874" cy="3584765"/>
            <a:chOff x="0" y="0"/>
            <a:chExt cx="812800" cy="711200"/>
          </a:xfrm>
        </p:grpSpPr>
        <p:sp>
          <p:nvSpPr>
            <p:cNvPr id="546" name="Google Shape;546;p2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547" name="Google Shape;547;p27"/>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8" name="Google Shape;548;p27"/>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549" name="Google Shape;549;p27"/>
          <p:cNvSpPr txBox="1"/>
          <p:nvPr/>
        </p:nvSpPr>
        <p:spPr>
          <a:xfrm>
            <a:off x="13868099" y="532425"/>
            <a:ext cx="10890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550" name="Google Shape;550;p27"/>
          <p:cNvSpPr txBox="1"/>
          <p:nvPr/>
        </p:nvSpPr>
        <p:spPr>
          <a:xfrm>
            <a:off x="16357926" y="532425"/>
            <a:ext cx="1341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551" name="Google Shape;551;p27"/>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552" name="Google Shape;552;p27"/>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553" name="Google Shape;553;p27"/>
          <p:cNvSpPr txBox="1"/>
          <p:nvPr/>
        </p:nvSpPr>
        <p:spPr>
          <a:xfrm>
            <a:off x="1815665" y="3617357"/>
            <a:ext cx="11059066" cy="27097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WRITE AN ORIGINAL STATEMENT OR INSPIRING QUOTE</a:t>
            </a:r>
            <a:endParaRPr/>
          </a:p>
        </p:txBody>
      </p:sp>
      <p:sp>
        <p:nvSpPr>
          <p:cNvPr id="554" name="Google Shape;554;p27"/>
          <p:cNvSpPr txBox="1"/>
          <p:nvPr/>
        </p:nvSpPr>
        <p:spPr>
          <a:xfrm>
            <a:off x="1815665" y="7248105"/>
            <a:ext cx="128049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 Include a credit, citation, or supporting message</a:t>
            </a:r>
            <a:endParaRPr/>
          </a:p>
        </p:txBody>
      </p:sp>
      <p:pic>
        <p:nvPicPr>
          <p:cNvPr id="555" name="Google Shape;555;p27"/>
          <p:cNvPicPr preferRelativeResize="0"/>
          <p:nvPr/>
        </p:nvPicPr>
        <p:blipFill>
          <a:blip r:embed="rId4">
            <a:alphaModFix/>
          </a:blip>
          <a:stretch>
            <a:fillRect/>
          </a:stretch>
        </p:blipFill>
        <p:spPr>
          <a:xfrm>
            <a:off x="433837" y="371775"/>
            <a:ext cx="665400" cy="8474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559" name="Shape 559"/>
        <p:cNvGrpSpPr/>
        <p:nvPr/>
      </p:nvGrpSpPr>
      <p:grpSpPr>
        <a:xfrm>
          <a:off x="0" y="0"/>
          <a:ext cx="0" cy="0"/>
          <a:chOff x="0" y="0"/>
          <a:chExt cx="0" cy="0"/>
        </a:xfrm>
      </p:grpSpPr>
      <p:pic>
        <p:nvPicPr>
          <p:cNvPr id="560" name="Google Shape;560;p28"/>
          <p:cNvPicPr preferRelativeResize="0"/>
          <p:nvPr/>
        </p:nvPicPr>
        <p:blipFill>
          <a:blip r:embed="rId3">
            <a:alphaModFix/>
          </a:blip>
          <a:stretch>
            <a:fillRect/>
          </a:stretch>
        </p:blipFill>
        <p:spPr>
          <a:xfrm>
            <a:off x="9742116" y="8905802"/>
            <a:ext cx="7529698" cy="886925"/>
          </a:xfrm>
          <a:prstGeom prst="rect">
            <a:avLst/>
          </a:prstGeom>
          <a:noFill/>
          <a:ln>
            <a:noFill/>
          </a:ln>
        </p:spPr>
      </p:pic>
      <p:pic>
        <p:nvPicPr>
          <p:cNvPr id="561" name="Google Shape;561;p28"/>
          <p:cNvPicPr preferRelativeResize="0"/>
          <p:nvPr/>
        </p:nvPicPr>
        <p:blipFill>
          <a:blip r:embed="rId4">
            <a:alphaModFix/>
          </a:blip>
          <a:stretch>
            <a:fillRect/>
          </a:stretch>
        </p:blipFill>
        <p:spPr>
          <a:xfrm>
            <a:off x="-168316" y="1363246"/>
            <a:ext cx="9312315" cy="10287000"/>
          </a:xfrm>
          <a:prstGeom prst="rect">
            <a:avLst/>
          </a:prstGeom>
          <a:noFill/>
          <a:ln>
            <a:noFill/>
          </a:ln>
        </p:spPr>
      </p:pic>
      <p:grpSp>
        <p:nvGrpSpPr>
          <p:cNvPr id="562" name="Google Shape;562;p28"/>
          <p:cNvGrpSpPr/>
          <p:nvPr/>
        </p:nvGrpSpPr>
        <p:grpSpPr>
          <a:xfrm rot="682139">
            <a:off x="-1733316" y="-548535"/>
            <a:ext cx="4096874" cy="3584765"/>
            <a:chOff x="0" y="0"/>
            <a:chExt cx="812800" cy="711200"/>
          </a:xfrm>
        </p:grpSpPr>
        <p:sp>
          <p:nvSpPr>
            <p:cNvPr id="563" name="Google Shape;563;p28"/>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564" name="Google Shape;564;p28"/>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5" name="Google Shape;565;p28"/>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cxnSp>
        <p:nvCxnSpPr>
          <p:cNvPr id="566" name="Google Shape;566;p28"/>
          <p:cNvCxnSpPr/>
          <p:nvPr/>
        </p:nvCxnSpPr>
        <p:spPr>
          <a:xfrm rot="10800000">
            <a:off x="9727704" y="1327753"/>
            <a:ext cx="0" cy="9327456"/>
          </a:xfrm>
          <a:prstGeom prst="straightConnector1">
            <a:avLst/>
          </a:prstGeom>
          <a:noFill/>
          <a:ln cap="flat" cmpd="sng" w="95250">
            <a:solidFill>
              <a:srgbClr val="FDC315"/>
            </a:solidFill>
            <a:prstDash val="solid"/>
            <a:round/>
            <a:headEnd len="sm" w="sm" type="none"/>
            <a:tailEnd len="sm" w="sm" type="none"/>
          </a:ln>
        </p:spPr>
      </p:cxnSp>
      <p:sp>
        <p:nvSpPr>
          <p:cNvPr id="567" name="Google Shape;567;p28"/>
          <p:cNvSpPr/>
          <p:nvPr/>
        </p:nvSpPr>
        <p:spPr>
          <a:xfrm>
            <a:off x="10819723" y="4170405"/>
            <a:ext cx="210121" cy="300173"/>
          </a:xfrm>
          <a:custGeom>
            <a:rect b="b" l="l" r="r" t="t"/>
            <a:pathLst>
              <a:path extrusionOk="0" h="300173" w="210121">
                <a:moveTo>
                  <a:pt x="0" y="0"/>
                </a:moveTo>
                <a:lnTo>
                  <a:pt x="210121" y="0"/>
                </a:lnTo>
                <a:lnTo>
                  <a:pt x="210121" y="300174"/>
                </a:lnTo>
                <a:lnTo>
                  <a:pt x="0" y="300174"/>
                </a:lnTo>
                <a:lnTo>
                  <a:pt x="0" y="0"/>
                </a:lnTo>
                <a:close/>
              </a:path>
            </a:pathLst>
          </a:custGeom>
          <a:blipFill rotWithShape="1">
            <a:blip r:embed="rId5">
              <a:alphaModFix/>
            </a:blip>
            <a:stretch>
              <a:fillRect b="0" l="0" r="0" t="0"/>
            </a:stretch>
          </a:blipFill>
          <a:ln>
            <a:noFill/>
          </a:ln>
        </p:spPr>
      </p:sp>
      <p:sp>
        <p:nvSpPr>
          <p:cNvPr id="568" name="Google Shape;568;p28"/>
          <p:cNvSpPr/>
          <p:nvPr/>
        </p:nvSpPr>
        <p:spPr>
          <a:xfrm>
            <a:off x="10793100" y="5121972"/>
            <a:ext cx="263367" cy="263367"/>
          </a:xfrm>
          <a:custGeom>
            <a:rect b="b" l="l" r="r" t="t"/>
            <a:pathLst>
              <a:path extrusionOk="0" h="263367" w="263367">
                <a:moveTo>
                  <a:pt x="0" y="0"/>
                </a:moveTo>
                <a:lnTo>
                  <a:pt x="263367" y="0"/>
                </a:lnTo>
                <a:lnTo>
                  <a:pt x="263367" y="263367"/>
                </a:lnTo>
                <a:lnTo>
                  <a:pt x="0" y="263367"/>
                </a:lnTo>
                <a:lnTo>
                  <a:pt x="0" y="0"/>
                </a:lnTo>
                <a:close/>
              </a:path>
            </a:pathLst>
          </a:custGeom>
          <a:blipFill rotWithShape="1">
            <a:blip r:embed="rId6">
              <a:alphaModFix/>
            </a:blip>
            <a:stretch>
              <a:fillRect b="0" l="0" r="0" t="0"/>
            </a:stretch>
          </a:blipFill>
          <a:ln>
            <a:noFill/>
          </a:ln>
        </p:spPr>
      </p:sp>
      <p:sp>
        <p:nvSpPr>
          <p:cNvPr id="569" name="Google Shape;569;p28"/>
          <p:cNvSpPr/>
          <p:nvPr/>
        </p:nvSpPr>
        <p:spPr>
          <a:xfrm>
            <a:off x="10801719" y="6071967"/>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7">
              <a:alphaModFix/>
            </a:blip>
            <a:stretch>
              <a:fillRect b="0" l="0" r="0" t="0"/>
            </a:stretch>
          </a:blipFill>
          <a:ln>
            <a:noFill/>
          </a:ln>
        </p:spPr>
      </p:sp>
      <p:sp>
        <p:nvSpPr>
          <p:cNvPr id="570" name="Google Shape;570;p28"/>
          <p:cNvSpPr/>
          <p:nvPr/>
        </p:nvSpPr>
        <p:spPr>
          <a:xfrm>
            <a:off x="10788266" y="7815646"/>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8">
              <a:alphaModFix/>
            </a:blip>
            <a:stretch>
              <a:fillRect b="0" l="0" r="0" t="0"/>
            </a:stretch>
          </a:blipFill>
          <a:ln>
            <a:noFill/>
          </a:ln>
        </p:spPr>
      </p:sp>
      <p:sp>
        <p:nvSpPr>
          <p:cNvPr id="571" name="Google Shape;571;p28"/>
          <p:cNvSpPr/>
          <p:nvPr/>
        </p:nvSpPr>
        <p:spPr>
          <a:xfrm>
            <a:off x="10770409" y="6908925"/>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
        <p:nvSpPr>
          <p:cNvPr id="572" name="Google Shape;572;p28"/>
          <p:cNvSpPr txBox="1"/>
          <p:nvPr/>
        </p:nvSpPr>
        <p:spPr>
          <a:xfrm>
            <a:off x="13868099" y="532425"/>
            <a:ext cx="1233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573" name="Google Shape;573;p28"/>
          <p:cNvSpPr txBox="1"/>
          <p:nvPr/>
        </p:nvSpPr>
        <p:spPr>
          <a:xfrm>
            <a:off x="16357926" y="532425"/>
            <a:ext cx="1233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574" name="Google Shape;574;p28"/>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575" name="Google Shape;575;p28"/>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576" name="Google Shape;576;p28"/>
          <p:cNvSpPr txBox="1"/>
          <p:nvPr/>
        </p:nvSpPr>
        <p:spPr>
          <a:xfrm>
            <a:off x="10687618" y="2706730"/>
            <a:ext cx="657168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CONTACT US</a:t>
            </a:r>
            <a:endParaRPr/>
          </a:p>
        </p:txBody>
      </p:sp>
      <p:sp>
        <p:nvSpPr>
          <p:cNvPr id="577" name="Google Shape;577;p28"/>
          <p:cNvSpPr txBox="1"/>
          <p:nvPr/>
        </p:nvSpPr>
        <p:spPr>
          <a:xfrm>
            <a:off x="11457842" y="4139199"/>
            <a:ext cx="5801458"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123 Anywhere St., Any City,ST 12345</a:t>
            </a:r>
            <a:endParaRPr/>
          </a:p>
        </p:txBody>
      </p:sp>
      <p:sp>
        <p:nvSpPr>
          <p:cNvPr id="578" name="Google Shape;578;p28"/>
          <p:cNvSpPr txBox="1"/>
          <p:nvPr/>
        </p:nvSpPr>
        <p:spPr>
          <a:xfrm>
            <a:off x="11457842" y="5064822"/>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123-456-7890</a:t>
            </a:r>
            <a:endParaRPr/>
          </a:p>
        </p:txBody>
      </p:sp>
      <p:sp>
        <p:nvSpPr>
          <p:cNvPr id="579" name="Google Shape;579;p28"/>
          <p:cNvSpPr txBox="1"/>
          <p:nvPr/>
        </p:nvSpPr>
        <p:spPr>
          <a:xfrm>
            <a:off x="11457842" y="5953381"/>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hello@reallygreatsite.com</a:t>
            </a:r>
            <a:endParaRPr/>
          </a:p>
        </p:txBody>
      </p:sp>
      <p:sp>
        <p:nvSpPr>
          <p:cNvPr id="580" name="Google Shape;580;p28"/>
          <p:cNvSpPr txBox="1"/>
          <p:nvPr/>
        </p:nvSpPr>
        <p:spPr>
          <a:xfrm>
            <a:off x="11457842" y="7735027"/>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reallygreatsite.com</a:t>
            </a:r>
            <a:endParaRPr/>
          </a:p>
        </p:txBody>
      </p:sp>
      <p:sp>
        <p:nvSpPr>
          <p:cNvPr id="581" name="Google Shape;581;p28"/>
          <p:cNvSpPr txBox="1"/>
          <p:nvPr/>
        </p:nvSpPr>
        <p:spPr>
          <a:xfrm>
            <a:off x="11457842" y="6830725"/>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@reallygreatsite</a:t>
            </a:r>
            <a:endParaRPr/>
          </a:p>
        </p:txBody>
      </p:sp>
      <p:pic>
        <p:nvPicPr>
          <p:cNvPr id="582" name="Google Shape;582;p28"/>
          <p:cNvPicPr preferRelativeResize="0"/>
          <p:nvPr/>
        </p:nvPicPr>
        <p:blipFill>
          <a:blip r:embed="rId10">
            <a:alphaModFix/>
          </a:blip>
          <a:stretch>
            <a:fillRect/>
          </a:stretch>
        </p:blipFill>
        <p:spPr>
          <a:xfrm>
            <a:off x="433837" y="371775"/>
            <a:ext cx="665400" cy="8474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586" name="Shape 586"/>
        <p:cNvGrpSpPr/>
        <p:nvPr/>
      </p:nvGrpSpPr>
      <p:grpSpPr>
        <a:xfrm>
          <a:off x="0" y="0"/>
          <a:ext cx="0" cy="0"/>
          <a:chOff x="0" y="0"/>
          <a:chExt cx="0" cy="0"/>
        </a:xfrm>
      </p:grpSpPr>
      <p:pic>
        <p:nvPicPr>
          <p:cNvPr id="587" name="Google Shape;587;p29"/>
          <p:cNvPicPr preferRelativeResize="0"/>
          <p:nvPr/>
        </p:nvPicPr>
        <p:blipFill>
          <a:blip r:embed="rId3">
            <a:alphaModFix/>
          </a:blip>
          <a:stretch>
            <a:fillRect/>
          </a:stretch>
        </p:blipFill>
        <p:spPr>
          <a:xfrm>
            <a:off x="15436798" y="8137635"/>
            <a:ext cx="1180725" cy="1192890"/>
          </a:xfrm>
          <a:prstGeom prst="rect">
            <a:avLst/>
          </a:prstGeom>
          <a:noFill/>
          <a:ln>
            <a:noFill/>
          </a:ln>
        </p:spPr>
      </p:pic>
      <p:pic>
        <p:nvPicPr>
          <p:cNvPr id="588" name="Google Shape;588;p29"/>
          <p:cNvPicPr preferRelativeResize="0"/>
          <p:nvPr/>
        </p:nvPicPr>
        <p:blipFill>
          <a:blip r:embed="rId4">
            <a:alphaModFix/>
          </a:blip>
          <a:stretch>
            <a:fillRect/>
          </a:stretch>
        </p:blipFill>
        <p:spPr>
          <a:xfrm>
            <a:off x="9605575" y="989813"/>
            <a:ext cx="6710850" cy="8354862"/>
          </a:xfrm>
          <a:prstGeom prst="rect">
            <a:avLst/>
          </a:prstGeom>
          <a:noFill/>
          <a:ln>
            <a:noFill/>
          </a:ln>
        </p:spPr>
      </p:pic>
      <p:sp>
        <p:nvSpPr>
          <p:cNvPr id="589" name="Google Shape;589;p29"/>
          <p:cNvSpPr txBox="1"/>
          <p:nvPr/>
        </p:nvSpPr>
        <p:spPr>
          <a:xfrm>
            <a:off x="1028700" y="1148080"/>
            <a:ext cx="6710852" cy="18256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RESOURCE </a:t>
            </a:r>
            <a:endParaRPr/>
          </a:p>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PAGE</a:t>
            </a:r>
            <a:endParaRPr/>
          </a:p>
        </p:txBody>
      </p:sp>
      <p:sp>
        <p:nvSpPr>
          <p:cNvPr id="590" name="Google Shape;590;p29"/>
          <p:cNvSpPr txBox="1"/>
          <p:nvPr/>
        </p:nvSpPr>
        <p:spPr>
          <a:xfrm>
            <a:off x="1028700" y="3411855"/>
            <a:ext cx="5059200" cy="6317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Open Sans"/>
                <a:ea typeface="Open Sans"/>
                <a:cs typeface="Open Sans"/>
                <a:sym typeface="Open Sans"/>
              </a:rPr>
              <a:t>Use these design resources in your Canva Presentation.</a:t>
            </a:r>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0" i="0" lang="en-US" sz="2400" u="none" cap="none" strike="noStrike">
                <a:solidFill>
                  <a:srgbClr val="FFFFFF"/>
                </a:solidFill>
                <a:latin typeface="Open Sans"/>
                <a:ea typeface="Open Sans"/>
                <a:cs typeface="Open Sans"/>
                <a:sym typeface="Open Sans"/>
              </a:rPr>
              <a:t>You can find these fonts online too. Happy designing! </a:t>
            </a:r>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0" i="0" lang="en-US" sz="2400" u="none" cap="none" strike="noStrike">
                <a:solidFill>
                  <a:srgbClr val="FFFFFF"/>
                </a:solidFill>
                <a:latin typeface="Open Sans"/>
                <a:ea typeface="Open Sans"/>
                <a:cs typeface="Open Sans"/>
                <a:sym typeface="Open Sans"/>
              </a:rPr>
              <a:t>Don't forget to delete this page before presenting. </a:t>
            </a:r>
            <a:endParaRPr/>
          </a:p>
        </p:txBody>
      </p:sp>
      <p:sp>
        <p:nvSpPr>
          <p:cNvPr id="591" name="Google Shape;591;p29"/>
          <p:cNvSpPr txBox="1"/>
          <p:nvPr/>
        </p:nvSpPr>
        <p:spPr>
          <a:xfrm>
            <a:off x="1028700" y="4694491"/>
            <a:ext cx="4676700" cy="77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27" u="none" cap="none" strike="noStrike">
                <a:solidFill>
                  <a:srgbClr val="FFFFFF"/>
                </a:solidFill>
                <a:latin typeface="Open Sans"/>
                <a:ea typeface="Open Sans"/>
                <a:cs typeface="Open Sans"/>
                <a:sym typeface="Open Sans"/>
              </a:rPr>
              <a:t>This presentation template uses the following free fonts:</a:t>
            </a:r>
            <a:endParaRPr/>
          </a:p>
        </p:txBody>
      </p:sp>
      <p:sp>
        <p:nvSpPr>
          <p:cNvPr id="592" name="Google Shape;592;p29"/>
          <p:cNvSpPr txBox="1"/>
          <p:nvPr/>
        </p:nvSpPr>
        <p:spPr>
          <a:xfrm>
            <a:off x="1028700" y="5964231"/>
            <a:ext cx="5059200" cy="908100"/>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Titles: Archivo Black</a:t>
            </a:r>
            <a:endParaRPr/>
          </a:p>
          <a:p>
            <a:pPr indent="-179433" lvl="1" marL="358866" marR="0" rtl="0" algn="l">
              <a:lnSpc>
                <a:spcPct val="115000"/>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Headers: Archivo Black</a:t>
            </a:r>
            <a:endParaRPr/>
          </a:p>
          <a:p>
            <a:pPr indent="-179433" lvl="1" marL="358867" marR="0" rtl="0" algn="l">
              <a:lnSpc>
                <a:spcPct val="140012"/>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Body Copy: Open Sans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142" name="Shape 142"/>
        <p:cNvGrpSpPr/>
        <p:nvPr/>
      </p:nvGrpSpPr>
      <p:grpSpPr>
        <a:xfrm>
          <a:off x="0" y="0"/>
          <a:ext cx="0" cy="0"/>
          <a:chOff x="0" y="0"/>
          <a:chExt cx="0" cy="0"/>
        </a:xfrm>
      </p:grpSpPr>
      <p:pic>
        <p:nvPicPr>
          <p:cNvPr id="143" name="Google Shape;143;p12"/>
          <p:cNvPicPr preferRelativeResize="0"/>
          <p:nvPr/>
        </p:nvPicPr>
        <p:blipFill>
          <a:blip r:embed="rId3">
            <a:alphaModFix/>
          </a:blip>
          <a:stretch>
            <a:fillRect/>
          </a:stretch>
        </p:blipFill>
        <p:spPr>
          <a:xfrm>
            <a:off x="16782125" y="9050936"/>
            <a:ext cx="927865" cy="495300"/>
          </a:xfrm>
          <a:prstGeom prst="rect">
            <a:avLst/>
          </a:prstGeom>
          <a:noFill/>
          <a:ln>
            <a:noFill/>
          </a:ln>
        </p:spPr>
      </p:pic>
      <p:grpSp>
        <p:nvGrpSpPr>
          <p:cNvPr id="144" name="Google Shape;144;p12"/>
          <p:cNvGrpSpPr/>
          <p:nvPr/>
        </p:nvGrpSpPr>
        <p:grpSpPr>
          <a:xfrm rot="682139">
            <a:off x="-1733316" y="-548535"/>
            <a:ext cx="4096874" cy="3584765"/>
            <a:chOff x="0" y="0"/>
            <a:chExt cx="812800" cy="711200"/>
          </a:xfrm>
        </p:grpSpPr>
        <p:sp>
          <p:nvSpPr>
            <p:cNvPr id="145" name="Google Shape;145;p12"/>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146" name="Google Shape;146;p12"/>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47" name="Google Shape;147;p12"/>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148" name="Google Shape;148;p12"/>
          <p:cNvSpPr txBox="1"/>
          <p:nvPr/>
        </p:nvSpPr>
        <p:spPr>
          <a:xfrm>
            <a:off x="1965094" y="4751818"/>
            <a:ext cx="2376958"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FDC315"/>
                </a:solidFill>
                <a:latin typeface="Archivo Black"/>
                <a:ea typeface="Archivo Black"/>
                <a:cs typeface="Archivo Black"/>
                <a:sym typeface="Archivo Black"/>
              </a:rPr>
              <a:t>01.</a:t>
            </a:r>
            <a:endParaRPr/>
          </a:p>
        </p:txBody>
      </p:sp>
      <p:sp>
        <p:nvSpPr>
          <p:cNvPr id="149" name="Google Shape;149;p12"/>
          <p:cNvSpPr txBox="1"/>
          <p:nvPr/>
        </p:nvSpPr>
        <p:spPr>
          <a:xfrm>
            <a:off x="7936779" y="4751818"/>
            <a:ext cx="2376958"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FDC315"/>
                </a:solidFill>
                <a:latin typeface="Archivo Black"/>
                <a:ea typeface="Archivo Black"/>
                <a:cs typeface="Archivo Black"/>
                <a:sym typeface="Archivo Black"/>
              </a:rPr>
              <a:t>02.</a:t>
            </a:r>
            <a:endParaRPr/>
          </a:p>
        </p:txBody>
      </p:sp>
      <p:sp>
        <p:nvSpPr>
          <p:cNvPr id="150" name="Google Shape;150;p12"/>
          <p:cNvSpPr txBox="1"/>
          <p:nvPr/>
        </p:nvSpPr>
        <p:spPr>
          <a:xfrm>
            <a:off x="13791119" y="4751686"/>
            <a:ext cx="2376958"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000" u="none" cap="none" strike="noStrike">
                <a:solidFill>
                  <a:srgbClr val="FDC315"/>
                </a:solidFill>
                <a:latin typeface="Archivo Black"/>
                <a:ea typeface="Archivo Black"/>
                <a:cs typeface="Archivo Black"/>
                <a:sym typeface="Archivo Black"/>
              </a:rPr>
              <a:t>03.</a:t>
            </a:r>
            <a:endParaRPr/>
          </a:p>
        </p:txBody>
      </p:sp>
      <p:grpSp>
        <p:nvGrpSpPr>
          <p:cNvPr id="151" name="Google Shape;151;p12"/>
          <p:cNvGrpSpPr/>
          <p:nvPr/>
        </p:nvGrpSpPr>
        <p:grpSpPr>
          <a:xfrm>
            <a:off x="1300038" y="3766910"/>
            <a:ext cx="3553564" cy="3151983"/>
            <a:chOff x="0" y="-28575"/>
            <a:chExt cx="1159560" cy="1028520"/>
          </a:xfrm>
        </p:grpSpPr>
        <p:sp>
          <p:nvSpPr>
            <p:cNvPr id="152" name="Google Shape;152;p12"/>
            <p:cNvSpPr/>
            <p:nvPr/>
          </p:nvSpPr>
          <p:spPr>
            <a:xfrm>
              <a:off x="0" y="0"/>
              <a:ext cx="1159560" cy="999945"/>
            </a:xfrm>
            <a:custGeom>
              <a:rect b="b" l="l" r="r" t="t"/>
              <a:pathLst>
                <a:path extrusionOk="0" h="999945" w="1159560">
                  <a:moveTo>
                    <a:pt x="111110" y="0"/>
                  </a:moveTo>
                  <a:lnTo>
                    <a:pt x="1048449" y="0"/>
                  </a:lnTo>
                  <a:cubicBezTo>
                    <a:pt x="1109814" y="0"/>
                    <a:pt x="1159560" y="49746"/>
                    <a:pt x="1159560" y="111110"/>
                  </a:cubicBezTo>
                  <a:lnTo>
                    <a:pt x="1159560" y="888835"/>
                  </a:lnTo>
                  <a:cubicBezTo>
                    <a:pt x="1159560" y="950199"/>
                    <a:pt x="1109814" y="999945"/>
                    <a:pt x="1048449" y="999945"/>
                  </a:cubicBezTo>
                  <a:lnTo>
                    <a:pt x="111110" y="999945"/>
                  </a:lnTo>
                  <a:cubicBezTo>
                    <a:pt x="81642" y="999945"/>
                    <a:pt x="53381" y="988239"/>
                    <a:pt x="32543" y="967402"/>
                  </a:cubicBezTo>
                  <a:cubicBezTo>
                    <a:pt x="11706" y="946565"/>
                    <a:pt x="0" y="918303"/>
                    <a:pt x="0" y="888835"/>
                  </a:cubicBezTo>
                  <a:lnTo>
                    <a:pt x="0" y="111110"/>
                  </a:lnTo>
                  <a:cubicBezTo>
                    <a:pt x="0" y="49746"/>
                    <a:pt x="49746" y="0"/>
                    <a:pt x="111110" y="0"/>
                  </a:cubicBezTo>
                  <a:close/>
                </a:path>
              </a:pathLst>
            </a:custGeom>
            <a:solidFill>
              <a:srgbClr val="000000">
                <a:alpha val="0"/>
              </a:srgbClr>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txBox="1"/>
            <p:nvPr/>
          </p:nvSpPr>
          <p:spPr>
            <a:xfrm>
              <a:off x="0" y="-28575"/>
              <a:ext cx="1159560" cy="10285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p12"/>
          <p:cNvGrpSpPr/>
          <p:nvPr/>
        </p:nvGrpSpPr>
        <p:grpSpPr>
          <a:xfrm>
            <a:off x="7367218" y="3766910"/>
            <a:ext cx="3553564" cy="3151983"/>
            <a:chOff x="0" y="-28575"/>
            <a:chExt cx="1159560" cy="1028520"/>
          </a:xfrm>
        </p:grpSpPr>
        <p:sp>
          <p:nvSpPr>
            <p:cNvPr id="155" name="Google Shape;155;p12"/>
            <p:cNvSpPr/>
            <p:nvPr/>
          </p:nvSpPr>
          <p:spPr>
            <a:xfrm>
              <a:off x="0" y="0"/>
              <a:ext cx="1159560" cy="999945"/>
            </a:xfrm>
            <a:custGeom>
              <a:rect b="b" l="l" r="r" t="t"/>
              <a:pathLst>
                <a:path extrusionOk="0" h="999945" w="1159560">
                  <a:moveTo>
                    <a:pt x="111110" y="0"/>
                  </a:moveTo>
                  <a:lnTo>
                    <a:pt x="1048449" y="0"/>
                  </a:lnTo>
                  <a:cubicBezTo>
                    <a:pt x="1109814" y="0"/>
                    <a:pt x="1159560" y="49746"/>
                    <a:pt x="1159560" y="111110"/>
                  </a:cubicBezTo>
                  <a:lnTo>
                    <a:pt x="1159560" y="888835"/>
                  </a:lnTo>
                  <a:cubicBezTo>
                    <a:pt x="1159560" y="950199"/>
                    <a:pt x="1109814" y="999945"/>
                    <a:pt x="1048449" y="999945"/>
                  </a:cubicBezTo>
                  <a:lnTo>
                    <a:pt x="111110" y="999945"/>
                  </a:lnTo>
                  <a:cubicBezTo>
                    <a:pt x="81642" y="999945"/>
                    <a:pt x="53381" y="988239"/>
                    <a:pt x="32543" y="967402"/>
                  </a:cubicBezTo>
                  <a:cubicBezTo>
                    <a:pt x="11706" y="946565"/>
                    <a:pt x="0" y="918303"/>
                    <a:pt x="0" y="888835"/>
                  </a:cubicBezTo>
                  <a:lnTo>
                    <a:pt x="0" y="111110"/>
                  </a:lnTo>
                  <a:cubicBezTo>
                    <a:pt x="0" y="49746"/>
                    <a:pt x="49746" y="0"/>
                    <a:pt x="111110" y="0"/>
                  </a:cubicBezTo>
                  <a:close/>
                </a:path>
              </a:pathLst>
            </a:custGeom>
            <a:solidFill>
              <a:srgbClr val="000000">
                <a:alpha val="0"/>
              </a:srgbClr>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txBox="1"/>
            <p:nvPr/>
          </p:nvSpPr>
          <p:spPr>
            <a:xfrm>
              <a:off x="0" y="-28575"/>
              <a:ext cx="1159560" cy="10285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12"/>
          <p:cNvGrpSpPr/>
          <p:nvPr/>
        </p:nvGrpSpPr>
        <p:grpSpPr>
          <a:xfrm>
            <a:off x="13126616" y="3779281"/>
            <a:ext cx="3553564" cy="3151983"/>
            <a:chOff x="0" y="-28575"/>
            <a:chExt cx="1159560" cy="1028520"/>
          </a:xfrm>
        </p:grpSpPr>
        <p:sp>
          <p:nvSpPr>
            <p:cNvPr id="158" name="Google Shape;158;p12"/>
            <p:cNvSpPr/>
            <p:nvPr/>
          </p:nvSpPr>
          <p:spPr>
            <a:xfrm>
              <a:off x="0" y="0"/>
              <a:ext cx="1159560" cy="999945"/>
            </a:xfrm>
            <a:custGeom>
              <a:rect b="b" l="l" r="r" t="t"/>
              <a:pathLst>
                <a:path extrusionOk="0" h="999945" w="1159560">
                  <a:moveTo>
                    <a:pt x="111110" y="0"/>
                  </a:moveTo>
                  <a:lnTo>
                    <a:pt x="1048449" y="0"/>
                  </a:lnTo>
                  <a:cubicBezTo>
                    <a:pt x="1109814" y="0"/>
                    <a:pt x="1159560" y="49746"/>
                    <a:pt x="1159560" y="111110"/>
                  </a:cubicBezTo>
                  <a:lnTo>
                    <a:pt x="1159560" y="888835"/>
                  </a:lnTo>
                  <a:cubicBezTo>
                    <a:pt x="1159560" y="950199"/>
                    <a:pt x="1109814" y="999945"/>
                    <a:pt x="1048449" y="999945"/>
                  </a:cubicBezTo>
                  <a:lnTo>
                    <a:pt x="111110" y="999945"/>
                  </a:lnTo>
                  <a:cubicBezTo>
                    <a:pt x="81642" y="999945"/>
                    <a:pt x="53381" y="988239"/>
                    <a:pt x="32543" y="967402"/>
                  </a:cubicBezTo>
                  <a:cubicBezTo>
                    <a:pt x="11706" y="946565"/>
                    <a:pt x="0" y="918303"/>
                    <a:pt x="0" y="888835"/>
                  </a:cubicBezTo>
                  <a:lnTo>
                    <a:pt x="0" y="111110"/>
                  </a:lnTo>
                  <a:cubicBezTo>
                    <a:pt x="0" y="49746"/>
                    <a:pt x="49746" y="0"/>
                    <a:pt x="111110" y="0"/>
                  </a:cubicBezTo>
                  <a:close/>
                </a:path>
              </a:pathLst>
            </a:custGeom>
            <a:solidFill>
              <a:srgbClr val="000000">
                <a:alpha val="0"/>
              </a:srgbClr>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txBox="1"/>
            <p:nvPr/>
          </p:nvSpPr>
          <p:spPr>
            <a:xfrm>
              <a:off x="0" y="-28575"/>
              <a:ext cx="1159560" cy="10285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2"/>
          <p:cNvSpPr txBox="1"/>
          <p:nvPr/>
        </p:nvSpPr>
        <p:spPr>
          <a:xfrm>
            <a:off x="7233624" y="7546434"/>
            <a:ext cx="4363430"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OUR PROJECTS</a:t>
            </a:r>
            <a:endParaRPr/>
          </a:p>
        </p:txBody>
      </p:sp>
      <p:sp>
        <p:nvSpPr>
          <p:cNvPr id="161" name="Google Shape;161;p12"/>
          <p:cNvSpPr txBox="1"/>
          <p:nvPr/>
        </p:nvSpPr>
        <p:spPr>
          <a:xfrm>
            <a:off x="7233624" y="8137070"/>
            <a:ext cx="3306074"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162" name="Google Shape;162;p12"/>
          <p:cNvSpPr txBox="1"/>
          <p:nvPr/>
        </p:nvSpPr>
        <p:spPr>
          <a:xfrm>
            <a:off x="1300038" y="7546566"/>
            <a:ext cx="355356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INTRODUCTION</a:t>
            </a:r>
            <a:endParaRPr/>
          </a:p>
        </p:txBody>
      </p:sp>
      <p:sp>
        <p:nvSpPr>
          <p:cNvPr id="163" name="Google Shape;163;p12"/>
          <p:cNvSpPr txBox="1"/>
          <p:nvPr/>
        </p:nvSpPr>
        <p:spPr>
          <a:xfrm>
            <a:off x="1300038" y="8137070"/>
            <a:ext cx="3306074"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164" name="Google Shape;164;p12"/>
          <p:cNvSpPr txBox="1"/>
          <p:nvPr/>
        </p:nvSpPr>
        <p:spPr>
          <a:xfrm>
            <a:off x="13126616" y="7546434"/>
            <a:ext cx="3794478"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ABOUT US</a:t>
            </a:r>
            <a:endParaRPr/>
          </a:p>
        </p:txBody>
      </p:sp>
      <p:sp>
        <p:nvSpPr>
          <p:cNvPr id="165" name="Google Shape;165;p12"/>
          <p:cNvSpPr txBox="1"/>
          <p:nvPr/>
        </p:nvSpPr>
        <p:spPr>
          <a:xfrm>
            <a:off x="13126616" y="8137070"/>
            <a:ext cx="3306074"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Elaborate on what you want to discuss. </a:t>
            </a:r>
            <a:endParaRPr/>
          </a:p>
        </p:txBody>
      </p:sp>
      <p:sp>
        <p:nvSpPr>
          <p:cNvPr id="166" name="Google Shape;166;p12"/>
          <p:cNvSpPr txBox="1"/>
          <p:nvPr/>
        </p:nvSpPr>
        <p:spPr>
          <a:xfrm>
            <a:off x="1300038" y="2295309"/>
            <a:ext cx="11117545"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TABLE OF CONTENTS</a:t>
            </a:r>
            <a:endParaRPr/>
          </a:p>
        </p:txBody>
      </p:sp>
      <p:sp>
        <p:nvSpPr>
          <p:cNvPr id="167" name="Google Shape;167;p12"/>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168" name="Google Shape;168;p12"/>
          <p:cNvSpPr txBox="1"/>
          <p:nvPr/>
        </p:nvSpPr>
        <p:spPr>
          <a:xfrm>
            <a:off x="16357926" y="532425"/>
            <a:ext cx="120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169" name="Google Shape;169;p12"/>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170" name="Google Shape;170;p12"/>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171" name="Google Shape;171;p12"/>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172" name="Google Shape;172;p12"/>
          <p:cNvPicPr preferRelativeResize="0"/>
          <p:nvPr/>
        </p:nvPicPr>
        <p:blipFill>
          <a:blip r:embed="rId5">
            <a:alphaModFix/>
          </a:blip>
          <a:stretch>
            <a:fillRect/>
          </a:stretch>
        </p:blipFill>
        <p:spPr>
          <a:xfrm>
            <a:off x="14948405" y="2349887"/>
            <a:ext cx="6907196" cy="81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596" name="Shape 596"/>
        <p:cNvGrpSpPr/>
        <p:nvPr/>
      </p:nvGrpSpPr>
      <p:grpSpPr>
        <a:xfrm>
          <a:off x="0" y="0"/>
          <a:ext cx="0" cy="0"/>
          <a:chOff x="0" y="0"/>
          <a:chExt cx="0" cy="0"/>
        </a:xfrm>
      </p:grpSpPr>
      <p:pic>
        <p:nvPicPr>
          <p:cNvPr id="597" name="Google Shape;597;p30"/>
          <p:cNvPicPr preferRelativeResize="0"/>
          <p:nvPr/>
        </p:nvPicPr>
        <p:blipFill>
          <a:blip r:embed="rId3">
            <a:alphaModFix/>
          </a:blip>
          <a:stretch>
            <a:fillRect/>
          </a:stretch>
        </p:blipFill>
        <p:spPr>
          <a:xfrm>
            <a:off x="-3339575" y="975225"/>
            <a:ext cx="25263555" cy="8104550"/>
          </a:xfrm>
          <a:prstGeom prst="rect">
            <a:avLst/>
          </a:prstGeom>
          <a:noFill/>
          <a:ln>
            <a:noFill/>
          </a:ln>
        </p:spPr>
      </p:pic>
      <p:pic>
        <p:nvPicPr>
          <p:cNvPr id="598" name="Google Shape;598;p30"/>
          <p:cNvPicPr preferRelativeResize="0"/>
          <p:nvPr/>
        </p:nvPicPr>
        <p:blipFill>
          <a:blip r:embed="rId4">
            <a:alphaModFix/>
          </a:blip>
          <a:stretch>
            <a:fillRect/>
          </a:stretch>
        </p:blipFill>
        <p:spPr>
          <a:xfrm>
            <a:off x="6131250" y="2753813"/>
            <a:ext cx="6025501" cy="1506387"/>
          </a:xfrm>
          <a:prstGeom prst="rect">
            <a:avLst/>
          </a:prstGeom>
          <a:noFill/>
          <a:ln>
            <a:noFill/>
          </a:ln>
        </p:spPr>
      </p:pic>
      <p:sp>
        <p:nvSpPr>
          <p:cNvPr id="599" name="Google Shape;599;p30"/>
          <p:cNvSpPr txBox="1"/>
          <p:nvPr/>
        </p:nvSpPr>
        <p:spPr>
          <a:xfrm>
            <a:off x="5280936" y="1143000"/>
            <a:ext cx="7726128" cy="9493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000" u="none" cap="none" strike="noStrike">
                <a:solidFill>
                  <a:srgbClr val="F5C82A"/>
                </a:solidFill>
                <a:latin typeface="Archivo Black"/>
                <a:ea typeface="Archivo Black"/>
                <a:cs typeface="Archivo Black"/>
                <a:sym typeface="Archivo Black"/>
              </a:rPr>
              <a:t>CREDITS</a:t>
            </a:r>
            <a:endParaRPr/>
          </a:p>
        </p:txBody>
      </p:sp>
      <p:sp>
        <p:nvSpPr>
          <p:cNvPr id="600" name="Google Shape;600;p30"/>
          <p:cNvSpPr txBox="1"/>
          <p:nvPr/>
        </p:nvSpPr>
        <p:spPr>
          <a:xfrm>
            <a:off x="3143698" y="4926944"/>
            <a:ext cx="11810379" cy="13931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0" i="0" lang="en-US" sz="4299" u="none" cap="none" strike="noStrike">
                <a:solidFill>
                  <a:srgbClr val="FFFFFF"/>
                </a:solidFill>
                <a:latin typeface="Open Sans"/>
                <a:ea typeface="Open Sans"/>
                <a:cs typeface="Open Sans"/>
                <a:sym typeface="Open Sans"/>
              </a:rPr>
              <a:t>This presentation template is free for everyone to use thanks to the following:</a:t>
            </a:r>
            <a:endParaRPr/>
          </a:p>
        </p:txBody>
      </p:sp>
      <p:sp>
        <p:nvSpPr>
          <p:cNvPr id="601" name="Google Shape;601;p30"/>
          <p:cNvSpPr txBox="1"/>
          <p:nvPr/>
        </p:nvSpPr>
        <p:spPr>
          <a:xfrm>
            <a:off x="2818025" y="7085881"/>
            <a:ext cx="12651949" cy="86042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Open Sans"/>
                <a:ea typeface="Open Sans"/>
                <a:cs typeface="Open Sans"/>
                <a:sym typeface="Open Sans"/>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FFFFFF"/>
                </a:solidFill>
                <a:latin typeface="Open Sans"/>
                <a:ea typeface="Open Sans"/>
                <a:cs typeface="Open Sans"/>
                <a:sym typeface="Open Sans"/>
              </a:rPr>
              <a:t>Pexels for the photos</a:t>
            </a:r>
            <a:endParaRPr/>
          </a:p>
        </p:txBody>
      </p:sp>
      <p:sp>
        <p:nvSpPr>
          <p:cNvPr id="602" name="Google Shape;602;p30"/>
          <p:cNvSpPr txBox="1"/>
          <p:nvPr/>
        </p:nvSpPr>
        <p:spPr>
          <a:xfrm>
            <a:off x="2818025" y="8524156"/>
            <a:ext cx="12651949"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Happy designing!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176" name="Shape 176"/>
        <p:cNvGrpSpPr/>
        <p:nvPr/>
      </p:nvGrpSpPr>
      <p:grpSpPr>
        <a:xfrm>
          <a:off x="0" y="0"/>
          <a:ext cx="0" cy="0"/>
          <a:chOff x="0" y="0"/>
          <a:chExt cx="0" cy="0"/>
        </a:xfrm>
      </p:grpSpPr>
      <p:cxnSp>
        <p:nvCxnSpPr>
          <p:cNvPr id="177" name="Google Shape;177;p13"/>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cxnSp>
        <p:nvCxnSpPr>
          <p:cNvPr id="178" name="Google Shape;178;p13"/>
          <p:cNvCxnSpPr/>
          <p:nvPr/>
        </p:nvCxnSpPr>
        <p:spPr>
          <a:xfrm flipH="1" rot="10800000">
            <a:off x="8150625" y="1361850"/>
            <a:ext cx="2954700" cy="9571500"/>
          </a:xfrm>
          <a:prstGeom prst="straightConnector1">
            <a:avLst/>
          </a:prstGeom>
          <a:noFill/>
          <a:ln cap="flat" cmpd="sng" w="95250">
            <a:solidFill>
              <a:srgbClr val="FDC315"/>
            </a:solidFill>
            <a:prstDash val="solid"/>
            <a:round/>
            <a:headEnd len="sm" w="sm" type="none"/>
            <a:tailEnd len="sm" w="sm" type="none"/>
          </a:ln>
        </p:spPr>
      </p:cxnSp>
      <p:cxnSp>
        <p:nvCxnSpPr>
          <p:cNvPr id="179" name="Google Shape;179;p13"/>
          <p:cNvCxnSpPr/>
          <p:nvPr/>
        </p:nvCxnSpPr>
        <p:spPr>
          <a:xfrm flipH="1" rot="10800000">
            <a:off x="15655625" y="1956925"/>
            <a:ext cx="2640900" cy="8832300"/>
          </a:xfrm>
          <a:prstGeom prst="straightConnector1">
            <a:avLst/>
          </a:prstGeom>
          <a:noFill/>
          <a:ln cap="flat" cmpd="sng" w="95250">
            <a:solidFill>
              <a:srgbClr val="FDC315"/>
            </a:solidFill>
            <a:prstDash val="solid"/>
            <a:round/>
            <a:headEnd len="sm" w="sm" type="none"/>
            <a:tailEnd len="sm" w="sm" type="none"/>
          </a:ln>
        </p:spPr>
      </p:cxnSp>
      <p:sp>
        <p:nvSpPr>
          <p:cNvPr id="180" name="Google Shape;180;p13"/>
          <p:cNvSpPr txBox="1"/>
          <p:nvPr/>
        </p:nvSpPr>
        <p:spPr>
          <a:xfrm>
            <a:off x="1028700" y="2267206"/>
            <a:ext cx="775936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INTRODUCTION</a:t>
            </a:r>
            <a:endParaRPr/>
          </a:p>
        </p:txBody>
      </p:sp>
      <p:sp>
        <p:nvSpPr>
          <p:cNvPr id="181" name="Google Shape;181;p13"/>
          <p:cNvSpPr txBox="1"/>
          <p:nvPr/>
        </p:nvSpPr>
        <p:spPr>
          <a:xfrm>
            <a:off x="1028700" y="3404861"/>
            <a:ext cx="7876930" cy="3143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To the world of literature, where words come alive and stories unfold in the most enchanting ways. Here, imagination knows no bounds, and every page turned is a gateway to new experiences, emotions, and perspectives. </a:t>
            </a:r>
            <a:endParaRPr/>
          </a:p>
          <a:p>
            <a:pPr indent="0" lvl="0" marL="0" marR="0" rtl="0" algn="l">
              <a:lnSpc>
                <a:spcPct val="120000"/>
              </a:lnSpc>
              <a:spcBef>
                <a:spcPts val="0"/>
              </a:spcBef>
              <a:spcAft>
                <a:spcPts val="0"/>
              </a:spcAft>
              <a:buNone/>
            </a:pPr>
            <a:r>
              <a:t/>
            </a:r>
            <a:endParaRPr b="0" i="0" sz="2100" u="none" cap="none" strike="noStrike">
              <a:solidFill>
                <a:srgbClr val="FFFFFF"/>
              </a:solidFill>
              <a:latin typeface="Open Sans"/>
              <a:ea typeface="Open Sans"/>
              <a:cs typeface="Open Sans"/>
              <a:sym typeface="Open Sans"/>
            </a:endParaRPr>
          </a:p>
          <a:p>
            <a:pPr indent="0" lvl="0" marL="0" marR="0" rtl="0" algn="l">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Whether you are a seasoned reader or just beginning your literary journey, the magic of books awaits you, ready to transport you to distant lands, introduce you to </a:t>
            </a:r>
            <a:endParaRPr/>
          </a:p>
          <a:p>
            <a:pPr indent="0" lvl="0" marL="0" marR="0" rtl="0" algn="l">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unforgettable characters, and ignite your passion for the written word. Dive in, and let the adventure begin!</a:t>
            </a:r>
            <a:endParaRPr/>
          </a:p>
        </p:txBody>
      </p:sp>
      <p:grpSp>
        <p:nvGrpSpPr>
          <p:cNvPr id="182" name="Google Shape;182;p13"/>
          <p:cNvGrpSpPr/>
          <p:nvPr/>
        </p:nvGrpSpPr>
        <p:grpSpPr>
          <a:xfrm rot="682139">
            <a:off x="-1733316" y="-548535"/>
            <a:ext cx="4096874" cy="3584765"/>
            <a:chOff x="0" y="0"/>
            <a:chExt cx="812800" cy="711200"/>
          </a:xfrm>
        </p:grpSpPr>
        <p:sp>
          <p:nvSpPr>
            <p:cNvPr id="183" name="Google Shape;183;p13"/>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184" name="Google Shape;184;p13"/>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13"/>
          <p:cNvSpPr txBox="1"/>
          <p:nvPr/>
        </p:nvSpPr>
        <p:spPr>
          <a:xfrm>
            <a:off x="13868099" y="532425"/>
            <a:ext cx="1154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186" name="Google Shape;186;p13"/>
          <p:cNvSpPr txBox="1"/>
          <p:nvPr/>
        </p:nvSpPr>
        <p:spPr>
          <a:xfrm>
            <a:off x="16357925" y="532425"/>
            <a:ext cx="103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187" name="Google Shape;187;p13"/>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188" name="Google Shape;188;p13"/>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189" name="Google Shape;189;p13"/>
          <p:cNvPicPr preferRelativeResize="0"/>
          <p:nvPr/>
        </p:nvPicPr>
        <p:blipFill>
          <a:blip r:embed="rId3">
            <a:alphaModFix/>
          </a:blip>
          <a:stretch>
            <a:fillRect/>
          </a:stretch>
        </p:blipFill>
        <p:spPr>
          <a:xfrm>
            <a:off x="16782125" y="9050936"/>
            <a:ext cx="927865" cy="495300"/>
          </a:xfrm>
          <a:prstGeom prst="rect">
            <a:avLst/>
          </a:prstGeom>
          <a:noFill/>
          <a:ln>
            <a:noFill/>
          </a:ln>
        </p:spPr>
      </p:pic>
      <p:pic>
        <p:nvPicPr>
          <p:cNvPr id="190" name="Google Shape;190;p13"/>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191" name="Google Shape;191;p13"/>
          <p:cNvPicPr preferRelativeResize="0"/>
          <p:nvPr/>
        </p:nvPicPr>
        <p:blipFill>
          <a:blip r:embed="rId5">
            <a:alphaModFix/>
          </a:blip>
          <a:stretch>
            <a:fillRect/>
          </a:stretch>
        </p:blipFill>
        <p:spPr>
          <a:xfrm>
            <a:off x="-6058003" y="7864663"/>
            <a:ext cx="12746225" cy="1508850"/>
          </a:xfrm>
          <a:prstGeom prst="rect">
            <a:avLst/>
          </a:prstGeom>
          <a:noFill/>
          <a:ln>
            <a:noFill/>
          </a:ln>
        </p:spPr>
      </p:pic>
      <p:pic>
        <p:nvPicPr>
          <p:cNvPr id="192" name="Google Shape;192;p13"/>
          <p:cNvPicPr preferRelativeResize="0"/>
          <p:nvPr/>
        </p:nvPicPr>
        <p:blipFill>
          <a:blip r:embed="rId6">
            <a:alphaModFix/>
          </a:blip>
          <a:stretch>
            <a:fillRect/>
          </a:stretch>
        </p:blipFill>
        <p:spPr>
          <a:xfrm>
            <a:off x="9327500" y="2891100"/>
            <a:ext cx="8382600" cy="5592600"/>
          </a:xfrm>
          <a:prstGeom prst="parallelogram">
            <a:avLst>
              <a:gd fmla="val 30005"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196" name="Shape 196"/>
        <p:cNvGrpSpPr/>
        <p:nvPr/>
      </p:nvGrpSpPr>
      <p:grpSpPr>
        <a:xfrm>
          <a:off x="0" y="0"/>
          <a:ext cx="0" cy="0"/>
          <a:chOff x="0" y="0"/>
          <a:chExt cx="0" cy="0"/>
        </a:xfrm>
      </p:grpSpPr>
      <p:pic>
        <p:nvPicPr>
          <p:cNvPr id="197" name="Google Shape;197;p14"/>
          <p:cNvPicPr preferRelativeResize="0"/>
          <p:nvPr/>
        </p:nvPicPr>
        <p:blipFill>
          <a:blip r:embed="rId3">
            <a:alphaModFix/>
          </a:blip>
          <a:stretch>
            <a:fillRect/>
          </a:stretch>
        </p:blipFill>
        <p:spPr>
          <a:xfrm>
            <a:off x="1002700" y="4046435"/>
            <a:ext cx="16282598" cy="5358666"/>
          </a:xfrm>
          <a:prstGeom prst="rect">
            <a:avLst/>
          </a:prstGeom>
          <a:noFill/>
          <a:ln>
            <a:noFill/>
          </a:ln>
        </p:spPr>
      </p:pic>
      <p:pic>
        <p:nvPicPr>
          <p:cNvPr id="198" name="Google Shape;198;p14"/>
          <p:cNvPicPr preferRelativeResize="0"/>
          <p:nvPr/>
        </p:nvPicPr>
        <p:blipFill>
          <a:blip r:embed="rId4">
            <a:alphaModFix/>
          </a:blip>
          <a:stretch>
            <a:fillRect/>
          </a:stretch>
        </p:blipFill>
        <p:spPr>
          <a:xfrm>
            <a:off x="16344675" y="2173273"/>
            <a:ext cx="927865" cy="495300"/>
          </a:xfrm>
          <a:prstGeom prst="rect">
            <a:avLst/>
          </a:prstGeom>
          <a:noFill/>
          <a:ln>
            <a:noFill/>
          </a:ln>
        </p:spPr>
      </p:pic>
      <p:cxnSp>
        <p:nvCxnSpPr>
          <p:cNvPr id="199" name="Google Shape;199;p14"/>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200" name="Google Shape;200;p14"/>
          <p:cNvSpPr txBox="1"/>
          <p:nvPr/>
        </p:nvSpPr>
        <p:spPr>
          <a:xfrm>
            <a:off x="1028700" y="2028812"/>
            <a:ext cx="1532922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WELCOME TO PRESENTATION</a:t>
            </a:r>
            <a:endParaRPr/>
          </a:p>
        </p:txBody>
      </p:sp>
      <p:sp>
        <p:nvSpPr>
          <p:cNvPr id="201" name="Google Shape;201;p14"/>
          <p:cNvSpPr txBox="1"/>
          <p:nvPr/>
        </p:nvSpPr>
        <p:spPr>
          <a:xfrm>
            <a:off x="1028700" y="3350352"/>
            <a:ext cx="15557326" cy="3143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I'm Rain, and I'll be sharing with you my beautiful ideas. Follow me at @reallygreatsite to learn more. </a:t>
            </a:r>
            <a:endParaRPr/>
          </a:p>
        </p:txBody>
      </p:sp>
      <p:grpSp>
        <p:nvGrpSpPr>
          <p:cNvPr id="202" name="Google Shape;202;p14"/>
          <p:cNvGrpSpPr/>
          <p:nvPr/>
        </p:nvGrpSpPr>
        <p:grpSpPr>
          <a:xfrm rot="682139">
            <a:off x="-1733316" y="-548535"/>
            <a:ext cx="4096874" cy="3584765"/>
            <a:chOff x="0" y="0"/>
            <a:chExt cx="812800" cy="711200"/>
          </a:xfrm>
        </p:grpSpPr>
        <p:sp>
          <p:nvSpPr>
            <p:cNvPr id="203" name="Google Shape;203;p14"/>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204" name="Google Shape;204;p14"/>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14"/>
          <p:cNvSpPr txBox="1"/>
          <p:nvPr/>
        </p:nvSpPr>
        <p:spPr>
          <a:xfrm>
            <a:off x="13868099" y="532425"/>
            <a:ext cx="927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206" name="Google Shape;206;p14"/>
          <p:cNvSpPr txBox="1"/>
          <p:nvPr/>
        </p:nvSpPr>
        <p:spPr>
          <a:xfrm>
            <a:off x="16357926" y="532425"/>
            <a:ext cx="1168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207" name="Google Shape;207;p14"/>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208" name="Google Shape;208;p14"/>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209" name="Google Shape;209;p14"/>
          <p:cNvPicPr preferRelativeResize="0"/>
          <p:nvPr/>
        </p:nvPicPr>
        <p:blipFill>
          <a:blip r:embed="rId5">
            <a:alphaModFix/>
          </a:blip>
          <a:stretch>
            <a:fillRect/>
          </a:stretch>
        </p:blipFill>
        <p:spPr>
          <a:xfrm>
            <a:off x="433837" y="371775"/>
            <a:ext cx="665400" cy="8474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213" name="Shape 213"/>
        <p:cNvGrpSpPr/>
        <p:nvPr/>
      </p:nvGrpSpPr>
      <p:grpSpPr>
        <a:xfrm>
          <a:off x="0" y="0"/>
          <a:ext cx="0" cy="0"/>
          <a:chOff x="0" y="0"/>
          <a:chExt cx="0" cy="0"/>
        </a:xfrm>
      </p:grpSpPr>
      <p:pic>
        <p:nvPicPr>
          <p:cNvPr id="214" name="Google Shape;214;p15"/>
          <p:cNvPicPr preferRelativeResize="0"/>
          <p:nvPr/>
        </p:nvPicPr>
        <p:blipFill>
          <a:blip r:embed="rId3">
            <a:alphaModFix/>
          </a:blip>
          <a:stretch>
            <a:fillRect/>
          </a:stretch>
        </p:blipFill>
        <p:spPr>
          <a:xfrm>
            <a:off x="12830625" y="1285638"/>
            <a:ext cx="6920224" cy="9193499"/>
          </a:xfrm>
          <a:prstGeom prst="rect">
            <a:avLst/>
          </a:prstGeom>
          <a:noFill/>
          <a:ln>
            <a:noFill/>
          </a:ln>
        </p:spPr>
      </p:pic>
      <p:cxnSp>
        <p:nvCxnSpPr>
          <p:cNvPr id="215" name="Google Shape;215;p15"/>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grpSp>
        <p:nvGrpSpPr>
          <p:cNvPr id="216" name="Google Shape;216;p15"/>
          <p:cNvGrpSpPr/>
          <p:nvPr/>
        </p:nvGrpSpPr>
        <p:grpSpPr>
          <a:xfrm rot="682139">
            <a:off x="-1733316" y="-548535"/>
            <a:ext cx="4096874" cy="3584765"/>
            <a:chOff x="0" y="0"/>
            <a:chExt cx="812800" cy="711200"/>
          </a:xfrm>
        </p:grpSpPr>
        <p:sp>
          <p:nvSpPr>
            <p:cNvPr id="217" name="Google Shape;217;p15"/>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218" name="Google Shape;218;p15"/>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15"/>
          <p:cNvSpPr txBox="1"/>
          <p:nvPr/>
        </p:nvSpPr>
        <p:spPr>
          <a:xfrm>
            <a:off x="1123950" y="2159263"/>
            <a:ext cx="9445835"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OUR COMPANY</a:t>
            </a:r>
            <a:endParaRPr/>
          </a:p>
        </p:txBody>
      </p:sp>
      <p:sp>
        <p:nvSpPr>
          <p:cNvPr id="220" name="Google Shape;220;p15"/>
          <p:cNvSpPr txBox="1"/>
          <p:nvPr/>
        </p:nvSpPr>
        <p:spPr>
          <a:xfrm>
            <a:off x="7657370" y="7431336"/>
            <a:ext cx="4584125"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WHAT WE DO? </a:t>
            </a:r>
            <a:endParaRPr/>
          </a:p>
        </p:txBody>
      </p:sp>
      <p:sp>
        <p:nvSpPr>
          <p:cNvPr id="221" name="Google Shape;221;p15"/>
          <p:cNvSpPr txBox="1"/>
          <p:nvPr/>
        </p:nvSpPr>
        <p:spPr>
          <a:xfrm>
            <a:off x="1123950" y="7431336"/>
            <a:ext cx="4584125"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WHO WE ARE?</a:t>
            </a:r>
            <a:endParaRPr/>
          </a:p>
        </p:txBody>
      </p:sp>
      <p:sp>
        <p:nvSpPr>
          <p:cNvPr id="222" name="Google Shape;222;p15"/>
          <p:cNvSpPr txBox="1"/>
          <p:nvPr/>
        </p:nvSpPr>
        <p:spPr>
          <a:xfrm>
            <a:off x="1123950" y="8044365"/>
            <a:ext cx="3750879"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Briefly elaborate on what you want to discuss. </a:t>
            </a:r>
            <a:endParaRPr/>
          </a:p>
        </p:txBody>
      </p:sp>
      <p:sp>
        <p:nvSpPr>
          <p:cNvPr id="223" name="Google Shape;223;p15"/>
          <p:cNvSpPr txBox="1"/>
          <p:nvPr/>
        </p:nvSpPr>
        <p:spPr>
          <a:xfrm>
            <a:off x="7657370" y="8044365"/>
            <a:ext cx="3911703"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Briefly elaborate on what you want to discuss. </a:t>
            </a:r>
            <a:endParaRPr/>
          </a:p>
        </p:txBody>
      </p:sp>
      <p:grpSp>
        <p:nvGrpSpPr>
          <p:cNvPr id="224" name="Google Shape;224;p15"/>
          <p:cNvGrpSpPr/>
          <p:nvPr/>
        </p:nvGrpSpPr>
        <p:grpSpPr>
          <a:xfrm>
            <a:off x="12284054" y="1383233"/>
            <a:ext cx="2358586" cy="9316163"/>
            <a:chOff x="56745" y="28499"/>
            <a:chExt cx="3144781" cy="12421551"/>
          </a:xfrm>
        </p:grpSpPr>
        <p:cxnSp>
          <p:nvCxnSpPr>
            <p:cNvPr id="225" name="Google Shape;225;p15"/>
            <p:cNvCxnSpPr/>
            <p:nvPr/>
          </p:nvCxnSpPr>
          <p:spPr>
            <a:xfrm flipH="1" rot="10800000">
              <a:off x="56745" y="28499"/>
              <a:ext cx="3045580" cy="6064151"/>
            </a:xfrm>
            <a:prstGeom prst="straightConnector1">
              <a:avLst/>
            </a:prstGeom>
            <a:noFill/>
            <a:ln cap="flat" cmpd="sng" w="127000">
              <a:solidFill>
                <a:srgbClr val="FDC315"/>
              </a:solidFill>
              <a:prstDash val="solid"/>
              <a:round/>
              <a:headEnd len="sm" w="sm" type="none"/>
              <a:tailEnd len="sm" w="sm" type="none"/>
            </a:ln>
          </p:spPr>
        </p:cxnSp>
        <p:cxnSp>
          <p:nvCxnSpPr>
            <p:cNvPr id="226" name="Google Shape;226;p15"/>
            <p:cNvCxnSpPr/>
            <p:nvPr/>
          </p:nvCxnSpPr>
          <p:spPr>
            <a:xfrm rot="10800000">
              <a:off x="59146" y="6037551"/>
              <a:ext cx="3142380" cy="6412499"/>
            </a:xfrm>
            <a:prstGeom prst="straightConnector1">
              <a:avLst/>
            </a:prstGeom>
            <a:noFill/>
            <a:ln cap="flat" cmpd="sng" w="127000">
              <a:solidFill>
                <a:srgbClr val="FDC315"/>
              </a:solidFill>
              <a:prstDash val="solid"/>
              <a:round/>
              <a:headEnd len="sm" w="sm" type="none"/>
              <a:tailEnd len="sm" w="sm" type="none"/>
            </a:ln>
          </p:spPr>
        </p:cxnSp>
      </p:grpSp>
      <p:grpSp>
        <p:nvGrpSpPr>
          <p:cNvPr id="227" name="Google Shape;227;p15"/>
          <p:cNvGrpSpPr/>
          <p:nvPr/>
        </p:nvGrpSpPr>
        <p:grpSpPr>
          <a:xfrm>
            <a:off x="1028700" y="3803085"/>
            <a:ext cx="3553564" cy="3151983"/>
            <a:chOff x="0" y="-28575"/>
            <a:chExt cx="1159560" cy="1028520"/>
          </a:xfrm>
        </p:grpSpPr>
        <p:sp>
          <p:nvSpPr>
            <p:cNvPr id="228" name="Google Shape;228;p15"/>
            <p:cNvSpPr/>
            <p:nvPr/>
          </p:nvSpPr>
          <p:spPr>
            <a:xfrm>
              <a:off x="0" y="0"/>
              <a:ext cx="1159560" cy="999945"/>
            </a:xfrm>
            <a:custGeom>
              <a:rect b="b" l="l" r="r" t="t"/>
              <a:pathLst>
                <a:path extrusionOk="0" h="999945" w="1159560">
                  <a:moveTo>
                    <a:pt x="111110" y="0"/>
                  </a:moveTo>
                  <a:lnTo>
                    <a:pt x="1048449" y="0"/>
                  </a:lnTo>
                  <a:cubicBezTo>
                    <a:pt x="1109814" y="0"/>
                    <a:pt x="1159560" y="49746"/>
                    <a:pt x="1159560" y="111110"/>
                  </a:cubicBezTo>
                  <a:lnTo>
                    <a:pt x="1159560" y="888835"/>
                  </a:lnTo>
                  <a:cubicBezTo>
                    <a:pt x="1159560" y="950199"/>
                    <a:pt x="1109814" y="999945"/>
                    <a:pt x="1048449" y="999945"/>
                  </a:cubicBezTo>
                  <a:lnTo>
                    <a:pt x="111110" y="999945"/>
                  </a:lnTo>
                  <a:cubicBezTo>
                    <a:pt x="81642" y="999945"/>
                    <a:pt x="53381" y="988239"/>
                    <a:pt x="32543" y="967402"/>
                  </a:cubicBezTo>
                  <a:cubicBezTo>
                    <a:pt x="11706" y="946565"/>
                    <a:pt x="0" y="918303"/>
                    <a:pt x="0" y="888835"/>
                  </a:cubicBezTo>
                  <a:lnTo>
                    <a:pt x="0" y="111110"/>
                  </a:lnTo>
                  <a:cubicBezTo>
                    <a:pt x="0" y="49746"/>
                    <a:pt x="49746" y="0"/>
                    <a:pt x="111110" y="0"/>
                  </a:cubicBezTo>
                  <a:close/>
                </a:path>
              </a:pathLst>
            </a:custGeom>
            <a:solidFill>
              <a:srgbClr val="000000">
                <a:alpha val="0"/>
              </a:srgbClr>
            </a:solidFill>
            <a:ln cap="rnd" cmpd="sng" w="76200">
              <a:solidFill>
                <a:srgbClr val="FFCA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txBox="1"/>
            <p:nvPr/>
          </p:nvSpPr>
          <p:spPr>
            <a:xfrm>
              <a:off x="0" y="-28575"/>
              <a:ext cx="1159560" cy="10285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0" name="Google Shape;230;p15"/>
          <p:cNvGrpSpPr/>
          <p:nvPr/>
        </p:nvGrpSpPr>
        <p:grpSpPr>
          <a:xfrm>
            <a:off x="7657370" y="3803085"/>
            <a:ext cx="3553564" cy="3151983"/>
            <a:chOff x="0" y="-28575"/>
            <a:chExt cx="1159560" cy="1028520"/>
          </a:xfrm>
        </p:grpSpPr>
        <p:sp>
          <p:nvSpPr>
            <p:cNvPr id="231" name="Google Shape;231;p15"/>
            <p:cNvSpPr/>
            <p:nvPr/>
          </p:nvSpPr>
          <p:spPr>
            <a:xfrm>
              <a:off x="0" y="0"/>
              <a:ext cx="1159560" cy="999945"/>
            </a:xfrm>
            <a:custGeom>
              <a:rect b="b" l="l" r="r" t="t"/>
              <a:pathLst>
                <a:path extrusionOk="0" h="999945" w="1159560">
                  <a:moveTo>
                    <a:pt x="111110" y="0"/>
                  </a:moveTo>
                  <a:lnTo>
                    <a:pt x="1048449" y="0"/>
                  </a:lnTo>
                  <a:cubicBezTo>
                    <a:pt x="1109814" y="0"/>
                    <a:pt x="1159560" y="49746"/>
                    <a:pt x="1159560" y="111110"/>
                  </a:cubicBezTo>
                  <a:lnTo>
                    <a:pt x="1159560" y="888835"/>
                  </a:lnTo>
                  <a:cubicBezTo>
                    <a:pt x="1159560" y="950199"/>
                    <a:pt x="1109814" y="999945"/>
                    <a:pt x="1048449" y="999945"/>
                  </a:cubicBezTo>
                  <a:lnTo>
                    <a:pt x="111110" y="999945"/>
                  </a:lnTo>
                  <a:cubicBezTo>
                    <a:pt x="81642" y="999945"/>
                    <a:pt x="53381" y="988239"/>
                    <a:pt x="32543" y="967402"/>
                  </a:cubicBezTo>
                  <a:cubicBezTo>
                    <a:pt x="11706" y="946565"/>
                    <a:pt x="0" y="918303"/>
                    <a:pt x="0" y="888835"/>
                  </a:cubicBezTo>
                  <a:lnTo>
                    <a:pt x="0" y="111110"/>
                  </a:lnTo>
                  <a:cubicBezTo>
                    <a:pt x="0" y="49746"/>
                    <a:pt x="49746" y="0"/>
                    <a:pt x="111110" y="0"/>
                  </a:cubicBezTo>
                  <a:close/>
                </a:path>
              </a:pathLst>
            </a:custGeom>
            <a:solidFill>
              <a:srgbClr val="000000">
                <a:alpha val="0"/>
              </a:srgbClr>
            </a:solidFill>
            <a:ln cap="rnd" cmpd="sng" w="76200">
              <a:solidFill>
                <a:srgbClr val="FFCA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nvSpPr>
          <p:spPr>
            <a:xfrm>
              <a:off x="0" y="-28575"/>
              <a:ext cx="1159560" cy="10285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15"/>
          <p:cNvSpPr txBox="1"/>
          <p:nvPr/>
        </p:nvSpPr>
        <p:spPr>
          <a:xfrm>
            <a:off x="13868099" y="532425"/>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234" name="Google Shape;234;p15"/>
          <p:cNvSpPr txBox="1"/>
          <p:nvPr/>
        </p:nvSpPr>
        <p:spPr>
          <a:xfrm>
            <a:off x="16357926" y="532425"/>
            <a:ext cx="1168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235" name="Google Shape;235;p15"/>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236" name="Google Shape;236;p15"/>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pic>
        <p:nvPicPr>
          <p:cNvPr id="237" name="Google Shape;237;p15"/>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238" name="Google Shape;238;p15"/>
          <p:cNvPicPr preferRelativeResize="0"/>
          <p:nvPr/>
        </p:nvPicPr>
        <p:blipFill>
          <a:blip r:embed="rId5">
            <a:alphaModFix/>
          </a:blip>
          <a:stretch>
            <a:fillRect/>
          </a:stretch>
        </p:blipFill>
        <p:spPr>
          <a:xfrm>
            <a:off x="16344675" y="2173273"/>
            <a:ext cx="927865" cy="495300"/>
          </a:xfrm>
          <a:prstGeom prst="rect">
            <a:avLst/>
          </a:prstGeom>
          <a:noFill/>
          <a:ln>
            <a:noFill/>
          </a:ln>
        </p:spPr>
      </p:pic>
      <p:pic>
        <p:nvPicPr>
          <p:cNvPr id="239" name="Google Shape;239;p15"/>
          <p:cNvPicPr preferRelativeResize="0"/>
          <p:nvPr/>
        </p:nvPicPr>
        <p:blipFill>
          <a:blip r:embed="rId6">
            <a:alphaModFix/>
          </a:blip>
          <a:stretch>
            <a:fillRect/>
          </a:stretch>
        </p:blipFill>
        <p:spPr>
          <a:xfrm>
            <a:off x="2072982" y="4450929"/>
            <a:ext cx="1465025" cy="1934291"/>
          </a:xfrm>
          <a:prstGeom prst="rect">
            <a:avLst/>
          </a:prstGeom>
          <a:noFill/>
          <a:ln>
            <a:noFill/>
          </a:ln>
        </p:spPr>
      </p:pic>
      <p:pic>
        <p:nvPicPr>
          <p:cNvPr id="240" name="Google Shape;240;p15"/>
          <p:cNvPicPr preferRelativeResize="0"/>
          <p:nvPr/>
        </p:nvPicPr>
        <p:blipFill>
          <a:blip r:embed="rId7">
            <a:alphaModFix/>
          </a:blip>
          <a:stretch>
            <a:fillRect/>
          </a:stretch>
        </p:blipFill>
        <p:spPr>
          <a:xfrm>
            <a:off x="8569726" y="4572327"/>
            <a:ext cx="1728869" cy="169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244" name="Shape 244"/>
        <p:cNvGrpSpPr/>
        <p:nvPr/>
      </p:nvGrpSpPr>
      <p:grpSpPr>
        <a:xfrm>
          <a:off x="0" y="0"/>
          <a:ext cx="0" cy="0"/>
          <a:chOff x="0" y="0"/>
          <a:chExt cx="0" cy="0"/>
        </a:xfrm>
      </p:grpSpPr>
      <p:cxnSp>
        <p:nvCxnSpPr>
          <p:cNvPr id="245" name="Google Shape;245;p16"/>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grpSp>
        <p:nvGrpSpPr>
          <p:cNvPr id="246" name="Google Shape;246;p16"/>
          <p:cNvGrpSpPr/>
          <p:nvPr/>
        </p:nvGrpSpPr>
        <p:grpSpPr>
          <a:xfrm rot="682139">
            <a:off x="-1733316" y="-548535"/>
            <a:ext cx="4096874" cy="3584765"/>
            <a:chOff x="0" y="0"/>
            <a:chExt cx="812800" cy="711200"/>
          </a:xfrm>
        </p:grpSpPr>
        <p:sp>
          <p:nvSpPr>
            <p:cNvPr id="247" name="Google Shape;247;p1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248" name="Google Shape;248;p16"/>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9" name="Google Shape;249;p16"/>
          <p:cNvSpPr txBox="1"/>
          <p:nvPr/>
        </p:nvSpPr>
        <p:spPr>
          <a:xfrm>
            <a:off x="13868099"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250" name="Google Shape;250;p16"/>
          <p:cNvSpPr txBox="1"/>
          <p:nvPr/>
        </p:nvSpPr>
        <p:spPr>
          <a:xfrm>
            <a:off x="16357926" y="532425"/>
            <a:ext cx="108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251" name="Google Shape;251;p16"/>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252" name="Google Shape;252;p16"/>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grpSp>
        <p:nvGrpSpPr>
          <p:cNvPr id="253" name="Google Shape;253;p16"/>
          <p:cNvGrpSpPr/>
          <p:nvPr/>
        </p:nvGrpSpPr>
        <p:grpSpPr>
          <a:xfrm>
            <a:off x="3230146" y="1616646"/>
            <a:ext cx="5106304" cy="7920814"/>
            <a:chOff x="0" y="-28575"/>
            <a:chExt cx="1666233" cy="2584632"/>
          </a:xfrm>
        </p:grpSpPr>
        <p:sp>
          <p:nvSpPr>
            <p:cNvPr id="254" name="Google Shape;254;p16"/>
            <p:cNvSpPr/>
            <p:nvPr/>
          </p:nvSpPr>
          <p:spPr>
            <a:xfrm>
              <a:off x="0" y="0"/>
              <a:ext cx="1666233" cy="2556057"/>
            </a:xfrm>
            <a:custGeom>
              <a:rect b="b" l="l" r="r" t="t"/>
              <a:pathLst>
                <a:path extrusionOk="0" h="2556057" w="1666233">
                  <a:moveTo>
                    <a:pt x="77324" y="0"/>
                  </a:moveTo>
                  <a:lnTo>
                    <a:pt x="1588909" y="0"/>
                  </a:lnTo>
                  <a:cubicBezTo>
                    <a:pt x="1631614" y="0"/>
                    <a:pt x="1666233" y="34619"/>
                    <a:pt x="1666233" y="77324"/>
                  </a:cubicBezTo>
                  <a:lnTo>
                    <a:pt x="1666233" y="2478734"/>
                  </a:lnTo>
                  <a:cubicBezTo>
                    <a:pt x="1666233" y="2521438"/>
                    <a:pt x="1631614" y="2556057"/>
                    <a:pt x="1588909" y="2556057"/>
                  </a:cubicBezTo>
                  <a:lnTo>
                    <a:pt x="77324" y="2556057"/>
                  </a:lnTo>
                  <a:cubicBezTo>
                    <a:pt x="34619" y="2556057"/>
                    <a:pt x="0" y="2521438"/>
                    <a:pt x="0" y="2478734"/>
                  </a:cubicBezTo>
                  <a:lnTo>
                    <a:pt x="0" y="77324"/>
                  </a:lnTo>
                  <a:cubicBezTo>
                    <a:pt x="0" y="34619"/>
                    <a:pt x="34619" y="0"/>
                    <a:pt x="77324" y="0"/>
                  </a:cubicBezTo>
                  <a:close/>
                </a:path>
              </a:pathLst>
            </a:custGeom>
            <a:solidFill>
              <a:srgbClr val="2E2E3A"/>
            </a:solidFill>
            <a:ln cap="rnd" cmpd="sng" w="76200">
              <a:solidFill>
                <a:srgbClr val="FDC3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txBox="1"/>
            <p:nvPr/>
          </p:nvSpPr>
          <p:spPr>
            <a:xfrm>
              <a:off x="0" y="-28575"/>
              <a:ext cx="1666233" cy="258463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6" name="Google Shape;256;p16"/>
          <p:cNvGrpSpPr/>
          <p:nvPr/>
        </p:nvGrpSpPr>
        <p:grpSpPr>
          <a:xfrm>
            <a:off x="3230146" y="3597031"/>
            <a:ext cx="5106304" cy="2868876"/>
            <a:chOff x="0" y="-28575"/>
            <a:chExt cx="1666233" cy="936140"/>
          </a:xfrm>
        </p:grpSpPr>
        <p:sp>
          <p:nvSpPr>
            <p:cNvPr id="257" name="Google Shape;257;p16"/>
            <p:cNvSpPr/>
            <p:nvPr/>
          </p:nvSpPr>
          <p:spPr>
            <a:xfrm>
              <a:off x="0" y="0"/>
              <a:ext cx="1666233" cy="907565"/>
            </a:xfrm>
            <a:custGeom>
              <a:rect b="b" l="l" r="r" t="t"/>
              <a:pathLst>
                <a:path extrusionOk="0" h="907565" w="1666233">
                  <a:moveTo>
                    <a:pt x="77324" y="0"/>
                  </a:moveTo>
                  <a:lnTo>
                    <a:pt x="1588909" y="0"/>
                  </a:lnTo>
                  <a:cubicBezTo>
                    <a:pt x="1631614" y="0"/>
                    <a:pt x="1666233" y="34619"/>
                    <a:pt x="1666233" y="77324"/>
                  </a:cubicBezTo>
                  <a:lnTo>
                    <a:pt x="1666233" y="830241"/>
                  </a:lnTo>
                  <a:cubicBezTo>
                    <a:pt x="1666233" y="872946"/>
                    <a:pt x="1631614" y="907565"/>
                    <a:pt x="1588909" y="907565"/>
                  </a:cubicBezTo>
                  <a:lnTo>
                    <a:pt x="77324" y="907565"/>
                  </a:lnTo>
                  <a:cubicBezTo>
                    <a:pt x="34619" y="907565"/>
                    <a:pt x="0" y="872946"/>
                    <a:pt x="0" y="830241"/>
                  </a:cubicBezTo>
                  <a:lnTo>
                    <a:pt x="0" y="77324"/>
                  </a:lnTo>
                  <a:cubicBezTo>
                    <a:pt x="0" y="34619"/>
                    <a:pt x="34619" y="0"/>
                    <a:pt x="77324" y="0"/>
                  </a:cubicBezTo>
                  <a:close/>
                </a:path>
              </a:pathLst>
            </a:custGeom>
            <a:solidFill>
              <a:srgbClr val="FDC315"/>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txBox="1"/>
            <p:nvPr/>
          </p:nvSpPr>
          <p:spPr>
            <a:xfrm>
              <a:off x="0" y="-28575"/>
              <a:ext cx="1666233" cy="9361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9" name="Google Shape;259;p16"/>
          <p:cNvGrpSpPr/>
          <p:nvPr/>
        </p:nvGrpSpPr>
        <p:grpSpPr>
          <a:xfrm>
            <a:off x="10041426" y="1616646"/>
            <a:ext cx="5106304" cy="7920814"/>
            <a:chOff x="0" y="-28575"/>
            <a:chExt cx="1666233" cy="2584632"/>
          </a:xfrm>
        </p:grpSpPr>
        <p:sp>
          <p:nvSpPr>
            <p:cNvPr id="260" name="Google Shape;260;p16"/>
            <p:cNvSpPr/>
            <p:nvPr/>
          </p:nvSpPr>
          <p:spPr>
            <a:xfrm>
              <a:off x="0" y="0"/>
              <a:ext cx="1666233" cy="2556057"/>
            </a:xfrm>
            <a:custGeom>
              <a:rect b="b" l="l" r="r" t="t"/>
              <a:pathLst>
                <a:path extrusionOk="0" h="2556057" w="1666233">
                  <a:moveTo>
                    <a:pt x="77324" y="0"/>
                  </a:moveTo>
                  <a:lnTo>
                    <a:pt x="1588909" y="0"/>
                  </a:lnTo>
                  <a:cubicBezTo>
                    <a:pt x="1631614" y="0"/>
                    <a:pt x="1666233" y="34619"/>
                    <a:pt x="1666233" y="77324"/>
                  </a:cubicBezTo>
                  <a:lnTo>
                    <a:pt x="1666233" y="2478734"/>
                  </a:lnTo>
                  <a:cubicBezTo>
                    <a:pt x="1666233" y="2521438"/>
                    <a:pt x="1631614" y="2556057"/>
                    <a:pt x="1588909" y="2556057"/>
                  </a:cubicBezTo>
                  <a:lnTo>
                    <a:pt x="77324" y="2556057"/>
                  </a:lnTo>
                  <a:cubicBezTo>
                    <a:pt x="34619" y="2556057"/>
                    <a:pt x="0" y="2521438"/>
                    <a:pt x="0" y="2478734"/>
                  </a:cubicBezTo>
                  <a:lnTo>
                    <a:pt x="0" y="77324"/>
                  </a:lnTo>
                  <a:cubicBezTo>
                    <a:pt x="0" y="34619"/>
                    <a:pt x="34619" y="0"/>
                    <a:pt x="77324" y="0"/>
                  </a:cubicBezTo>
                  <a:close/>
                </a:path>
              </a:pathLst>
            </a:custGeom>
            <a:solidFill>
              <a:srgbClr val="000000">
                <a:alpha val="0"/>
              </a:srgbClr>
            </a:solidFill>
            <a:ln cap="rnd" cmpd="sng" w="76200">
              <a:solidFill>
                <a:srgbClr val="FDC3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txBox="1"/>
            <p:nvPr/>
          </p:nvSpPr>
          <p:spPr>
            <a:xfrm>
              <a:off x="0" y="-28575"/>
              <a:ext cx="1666233" cy="258463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p16"/>
          <p:cNvGrpSpPr/>
          <p:nvPr/>
        </p:nvGrpSpPr>
        <p:grpSpPr>
          <a:xfrm>
            <a:off x="10041426" y="3597031"/>
            <a:ext cx="5106304" cy="2868876"/>
            <a:chOff x="0" y="-28575"/>
            <a:chExt cx="1666233" cy="936140"/>
          </a:xfrm>
        </p:grpSpPr>
        <p:sp>
          <p:nvSpPr>
            <p:cNvPr id="263" name="Google Shape;263;p16"/>
            <p:cNvSpPr/>
            <p:nvPr/>
          </p:nvSpPr>
          <p:spPr>
            <a:xfrm>
              <a:off x="0" y="0"/>
              <a:ext cx="1666233" cy="907565"/>
            </a:xfrm>
            <a:custGeom>
              <a:rect b="b" l="l" r="r" t="t"/>
              <a:pathLst>
                <a:path extrusionOk="0" h="907565" w="1666233">
                  <a:moveTo>
                    <a:pt x="77324" y="0"/>
                  </a:moveTo>
                  <a:lnTo>
                    <a:pt x="1588909" y="0"/>
                  </a:lnTo>
                  <a:cubicBezTo>
                    <a:pt x="1631614" y="0"/>
                    <a:pt x="1666233" y="34619"/>
                    <a:pt x="1666233" y="77324"/>
                  </a:cubicBezTo>
                  <a:lnTo>
                    <a:pt x="1666233" y="830241"/>
                  </a:lnTo>
                  <a:cubicBezTo>
                    <a:pt x="1666233" y="872946"/>
                    <a:pt x="1631614" y="907565"/>
                    <a:pt x="1588909" y="907565"/>
                  </a:cubicBezTo>
                  <a:lnTo>
                    <a:pt x="77324" y="907565"/>
                  </a:lnTo>
                  <a:cubicBezTo>
                    <a:pt x="34619" y="907565"/>
                    <a:pt x="0" y="872946"/>
                    <a:pt x="0" y="830241"/>
                  </a:cubicBezTo>
                  <a:lnTo>
                    <a:pt x="0" y="77324"/>
                  </a:lnTo>
                  <a:cubicBezTo>
                    <a:pt x="0" y="34619"/>
                    <a:pt x="34619" y="0"/>
                    <a:pt x="77324" y="0"/>
                  </a:cubicBezTo>
                  <a:close/>
                </a:path>
              </a:pathLst>
            </a:custGeom>
            <a:solidFill>
              <a:srgbClr val="FDC315"/>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txBox="1"/>
            <p:nvPr/>
          </p:nvSpPr>
          <p:spPr>
            <a:xfrm>
              <a:off x="0" y="-28575"/>
              <a:ext cx="1666233" cy="9361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5" name="Google Shape;265;p16"/>
          <p:cNvSpPr txBox="1"/>
          <p:nvPr/>
        </p:nvSpPr>
        <p:spPr>
          <a:xfrm>
            <a:off x="3661158" y="2321188"/>
            <a:ext cx="4722918"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MISSION</a:t>
            </a:r>
            <a:endParaRPr/>
          </a:p>
        </p:txBody>
      </p:sp>
      <p:sp>
        <p:nvSpPr>
          <p:cNvPr id="266" name="Google Shape;266;p16"/>
          <p:cNvSpPr txBox="1"/>
          <p:nvPr/>
        </p:nvSpPr>
        <p:spPr>
          <a:xfrm>
            <a:off x="10901926" y="2321188"/>
            <a:ext cx="366950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VISION</a:t>
            </a:r>
            <a:endParaRPr/>
          </a:p>
        </p:txBody>
      </p:sp>
      <p:sp>
        <p:nvSpPr>
          <p:cNvPr id="267" name="Google Shape;267;p16"/>
          <p:cNvSpPr txBox="1"/>
          <p:nvPr/>
        </p:nvSpPr>
        <p:spPr>
          <a:xfrm>
            <a:off x="3827888" y="6849930"/>
            <a:ext cx="4114269" cy="2200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In pursuit of our mission, we strive to inspire and empower individuals to reach their full potential. We believe in fostering a community where diversity is celebrated, and inclusivity is the cornerstone efforts. </a:t>
            </a:r>
            <a:endParaRPr/>
          </a:p>
        </p:txBody>
      </p:sp>
      <p:sp>
        <p:nvSpPr>
          <p:cNvPr id="268" name="Google Shape;268;p16"/>
          <p:cNvSpPr txBox="1"/>
          <p:nvPr/>
        </p:nvSpPr>
        <p:spPr>
          <a:xfrm>
            <a:off x="10755255" y="6859455"/>
            <a:ext cx="3996029" cy="2200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Vision is like a guiding light that illuminates our path towards our dreams and aspirations. It is the powerful force that propels us forward, inspiring us to reach for the stars and achieve our full potential. </a:t>
            </a:r>
            <a:endParaRPr/>
          </a:p>
        </p:txBody>
      </p:sp>
      <p:pic>
        <p:nvPicPr>
          <p:cNvPr id="269" name="Google Shape;269;p16"/>
          <p:cNvPicPr preferRelativeResize="0"/>
          <p:nvPr/>
        </p:nvPicPr>
        <p:blipFill>
          <a:blip r:embed="rId3">
            <a:alphaModFix/>
          </a:blip>
          <a:stretch>
            <a:fillRect/>
          </a:stretch>
        </p:blipFill>
        <p:spPr>
          <a:xfrm>
            <a:off x="16782125" y="9050936"/>
            <a:ext cx="927865" cy="495300"/>
          </a:xfrm>
          <a:prstGeom prst="rect">
            <a:avLst/>
          </a:prstGeom>
          <a:noFill/>
          <a:ln>
            <a:noFill/>
          </a:ln>
        </p:spPr>
      </p:pic>
      <p:pic>
        <p:nvPicPr>
          <p:cNvPr id="270" name="Google Shape;270;p16"/>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271" name="Google Shape;271;p16"/>
          <p:cNvPicPr preferRelativeResize="0"/>
          <p:nvPr/>
        </p:nvPicPr>
        <p:blipFill>
          <a:blip r:embed="rId5">
            <a:alphaModFix/>
          </a:blip>
          <a:stretch>
            <a:fillRect/>
          </a:stretch>
        </p:blipFill>
        <p:spPr>
          <a:xfrm>
            <a:off x="15694725" y="2124550"/>
            <a:ext cx="5056026" cy="596977"/>
          </a:xfrm>
          <a:prstGeom prst="rect">
            <a:avLst/>
          </a:prstGeom>
          <a:noFill/>
          <a:ln>
            <a:noFill/>
          </a:ln>
        </p:spPr>
      </p:pic>
      <p:pic>
        <p:nvPicPr>
          <p:cNvPr id="272" name="Google Shape;272;p16"/>
          <p:cNvPicPr preferRelativeResize="0"/>
          <p:nvPr/>
        </p:nvPicPr>
        <p:blipFill>
          <a:blip r:embed="rId6">
            <a:alphaModFix/>
          </a:blip>
          <a:stretch>
            <a:fillRect/>
          </a:stretch>
        </p:blipFill>
        <p:spPr>
          <a:xfrm>
            <a:off x="-2209862" y="7448850"/>
            <a:ext cx="5049912" cy="596975"/>
          </a:xfrm>
          <a:prstGeom prst="rect">
            <a:avLst/>
          </a:prstGeom>
          <a:noFill/>
          <a:ln>
            <a:noFill/>
          </a:ln>
        </p:spPr>
      </p:pic>
      <p:pic>
        <p:nvPicPr>
          <p:cNvPr id="273" name="Google Shape;273;p16"/>
          <p:cNvPicPr preferRelativeResize="0"/>
          <p:nvPr/>
        </p:nvPicPr>
        <p:blipFill>
          <a:blip r:embed="rId7">
            <a:alphaModFix/>
          </a:blip>
          <a:stretch>
            <a:fillRect/>
          </a:stretch>
        </p:blipFill>
        <p:spPr>
          <a:xfrm>
            <a:off x="4903774" y="4153740"/>
            <a:ext cx="1759075" cy="1803450"/>
          </a:xfrm>
          <a:prstGeom prst="rect">
            <a:avLst/>
          </a:prstGeom>
          <a:noFill/>
          <a:ln>
            <a:noFill/>
          </a:ln>
        </p:spPr>
      </p:pic>
      <p:pic>
        <p:nvPicPr>
          <p:cNvPr id="274" name="Google Shape;274;p16"/>
          <p:cNvPicPr preferRelativeResize="0"/>
          <p:nvPr/>
        </p:nvPicPr>
        <p:blipFill>
          <a:blip r:embed="rId8">
            <a:alphaModFix/>
          </a:blip>
          <a:stretch>
            <a:fillRect/>
          </a:stretch>
        </p:blipFill>
        <p:spPr>
          <a:xfrm>
            <a:off x="11715088" y="4220350"/>
            <a:ext cx="2043163" cy="20431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278" name="Shape 278"/>
        <p:cNvGrpSpPr/>
        <p:nvPr/>
      </p:nvGrpSpPr>
      <p:grpSpPr>
        <a:xfrm>
          <a:off x="0" y="0"/>
          <a:ext cx="0" cy="0"/>
          <a:chOff x="0" y="0"/>
          <a:chExt cx="0" cy="0"/>
        </a:xfrm>
      </p:grpSpPr>
      <p:pic>
        <p:nvPicPr>
          <p:cNvPr id="279" name="Google Shape;279;p17"/>
          <p:cNvPicPr preferRelativeResize="0"/>
          <p:nvPr/>
        </p:nvPicPr>
        <p:blipFill>
          <a:blip r:embed="rId3">
            <a:alphaModFix/>
          </a:blip>
          <a:stretch>
            <a:fillRect/>
          </a:stretch>
        </p:blipFill>
        <p:spPr>
          <a:xfrm>
            <a:off x="-2575175" y="1361850"/>
            <a:ext cx="10514926" cy="8935262"/>
          </a:xfrm>
          <a:prstGeom prst="rect">
            <a:avLst/>
          </a:prstGeom>
          <a:noFill/>
          <a:ln>
            <a:noFill/>
          </a:ln>
        </p:spPr>
      </p:pic>
      <p:grpSp>
        <p:nvGrpSpPr>
          <p:cNvPr id="280" name="Google Shape;280;p17"/>
          <p:cNvGrpSpPr/>
          <p:nvPr/>
        </p:nvGrpSpPr>
        <p:grpSpPr>
          <a:xfrm rot="682139">
            <a:off x="-1733316" y="-548535"/>
            <a:ext cx="4096874" cy="3584765"/>
            <a:chOff x="0" y="0"/>
            <a:chExt cx="812800" cy="711200"/>
          </a:xfrm>
        </p:grpSpPr>
        <p:sp>
          <p:nvSpPr>
            <p:cNvPr id="281" name="Google Shape;281;p1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282" name="Google Shape;282;p17"/>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3" name="Google Shape;283;p17"/>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sp>
        <p:nvSpPr>
          <p:cNvPr id="284" name="Google Shape;284;p17"/>
          <p:cNvSpPr txBox="1"/>
          <p:nvPr/>
        </p:nvSpPr>
        <p:spPr>
          <a:xfrm>
            <a:off x="13868099" y="532425"/>
            <a:ext cx="1158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285" name="Google Shape;285;p17"/>
          <p:cNvSpPr txBox="1"/>
          <p:nvPr/>
        </p:nvSpPr>
        <p:spPr>
          <a:xfrm>
            <a:off x="16357926" y="532425"/>
            <a:ext cx="1158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286" name="Google Shape;286;p17"/>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287" name="Google Shape;287;p17"/>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288" name="Google Shape;288;p17"/>
          <p:cNvSpPr txBox="1"/>
          <p:nvPr/>
        </p:nvSpPr>
        <p:spPr>
          <a:xfrm>
            <a:off x="9144000" y="2057184"/>
            <a:ext cx="796644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OUR PROJECTS</a:t>
            </a:r>
            <a:endParaRPr/>
          </a:p>
        </p:txBody>
      </p:sp>
      <p:sp>
        <p:nvSpPr>
          <p:cNvPr id="289" name="Google Shape;289;p17"/>
          <p:cNvSpPr txBox="1"/>
          <p:nvPr/>
        </p:nvSpPr>
        <p:spPr>
          <a:xfrm>
            <a:off x="9307971" y="3230865"/>
            <a:ext cx="7802400" cy="5527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At our core, we are driven by a passion for innovation and a commitment to excellence in all that we do. Our projects embody our dedication to creating impactful solutions that make a difference in the world. From groundbreaking technological advancements to community-driven initiatives, each project we undertake is a testament to our belief in the power of creativity and collaboration.</a:t>
            </a:r>
            <a:endParaRPr/>
          </a:p>
          <a:p>
            <a:pPr indent="0" lvl="0" marL="0" marR="0" rtl="0" algn="l">
              <a:lnSpc>
                <a:spcPct val="115000"/>
              </a:lnSpc>
              <a:spcBef>
                <a:spcPts val="0"/>
              </a:spcBef>
              <a:spcAft>
                <a:spcPts val="0"/>
              </a:spcAft>
              <a:buNone/>
            </a:pPr>
            <a:r>
              <a:t/>
            </a:r>
            <a:endParaRPr b="0" i="0" sz="2100" u="none" cap="none" strike="noStrike">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0" i="0" lang="en-US" sz="2100" u="none" cap="none" strike="noStrike">
                <a:solidFill>
                  <a:srgbClr val="FFFFFF"/>
                </a:solidFill>
                <a:latin typeface="Open Sans"/>
                <a:ea typeface="Open Sans"/>
                <a:cs typeface="Open Sans"/>
                <a:sym typeface="Open Sans"/>
              </a:rPr>
              <a:t>We strive to push the boundaries of what is possible, constantly seeking new ways to address challenges and improve lives. Our diverse portfolio reflects our unwavering determination to tackle complex problems with fresh perspectives and unwavering dedication. With each new project, we embrace the opportunity to learn, grow, and make a positive impact on the world around us.</a:t>
            </a:r>
            <a:endParaRPr/>
          </a:p>
        </p:txBody>
      </p:sp>
      <p:cxnSp>
        <p:nvCxnSpPr>
          <p:cNvPr id="290" name="Google Shape;290;p17"/>
          <p:cNvCxnSpPr/>
          <p:nvPr/>
        </p:nvCxnSpPr>
        <p:spPr>
          <a:xfrm flipH="1">
            <a:off x="6711759" y="5798149"/>
            <a:ext cx="1613284" cy="4600137"/>
          </a:xfrm>
          <a:prstGeom prst="straightConnector1">
            <a:avLst/>
          </a:prstGeom>
          <a:noFill/>
          <a:ln cap="flat" cmpd="sng" w="95250">
            <a:solidFill>
              <a:srgbClr val="FDC315"/>
            </a:solidFill>
            <a:prstDash val="solid"/>
            <a:round/>
            <a:headEnd len="sm" w="sm" type="none"/>
            <a:tailEnd len="sm" w="sm" type="none"/>
          </a:ln>
        </p:spPr>
      </p:cxnSp>
      <p:cxnSp>
        <p:nvCxnSpPr>
          <p:cNvPr id="291" name="Google Shape;291;p17"/>
          <p:cNvCxnSpPr/>
          <p:nvPr/>
        </p:nvCxnSpPr>
        <p:spPr>
          <a:xfrm>
            <a:off x="6711759" y="1361859"/>
            <a:ext cx="1613894" cy="4464833"/>
          </a:xfrm>
          <a:prstGeom prst="straightConnector1">
            <a:avLst/>
          </a:prstGeom>
          <a:noFill/>
          <a:ln cap="flat" cmpd="sng" w="95250">
            <a:solidFill>
              <a:srgbClr val="FDC315"/>
            </a:solidFill>
            <a:prstDash val="solid"/>
            <a:round/>
            <a:headEnd len="sm" w="sm" type="none"/>
            <a:tailEnd len="sm" w="sm" type="none"/>
          </a:ln>
        </p:spPr>
      </p:cxnSp>
      <p:pic>
        <p:nvPicPr>
          <p:cNvPr id="292" name="Google Shape;292;p17"/>
          <p:cNvPicPr preferRelativeResize="0"/>
          <p:nvPr/>
        </p:nvPicPr>
        <p:blipFill>
          <a:blip r:embed="rId4">
            <a:alphaModFix/>
          </a:blip>
          <a:stretch>
            <a:fillRect/>
          </a:stretch>
        </p:blipFill>
        <p:spPr>
          <a:xfrm>
            <a:off x="16782125" y="9050936"/>
            <a:ext cx="927865" cy="495300"/>
          </a:xfrm>
          <a:prstGeom prst="rect">
            <a:avLst/>
          </a:prstGeom>
          <a:noFill/>
          <a:ln>
            <a:noFill/>
          </a:ln>
        </p:spPr>
      </p:pic>
      <p:pic>
        <p:nvPicPr>
          <p:cNvPr id="293" name="Google Shape;293;p17"/>
          <p:cNvPicPr preferRelativeResize="0"/>
          <p:nvPr/>
        </p:nvPicPr>
        <p:blipFill>
          <a:blip r:embed="rId5">
            <a:alphaModFix/>
          </a:blip>
          <a:stretch>
            <a:fillRect/>
          </a:stretch>
        </p:blipFill>
        <p:spPr>
          <a:xfrm>
            <a:off x="433837" y="371775"/>
            <a:ext cx="665400" cy="8474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297" name="Shape 297"/>
        <p:cNvGrpSpPr/>
        <p:nvPr/>
      </p:nvGrpSpPr>
      <p:grpSpPr>
        <a:xfrm>
          <a:off x="0" y="0"/>
          <a:ext cx="0" cy="0"/>
          <a:chOff x="0" y="0"/>
          <a:chExt cx="0" cy="0"/>
        </a:xfrm>
      </p:grpSpPr>
      <p:cxnSp>
        <p:nvCxnSpPr>
          <p:cNvPr id="298" name="Google Shape;298;p18"/>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grpSp>
        <p:nvGrpSpPr>
          <p:cNvPr id="299" name="Google Shape;299;p18"/>
          <p:cNvGrpSpPr/>
          <p:nvPr/>
        </p:nvGrpSpPr>
        <p:grpSpPr>
          <a:xfrm rot="682139">
            <a:off x="-1733316" y="-548535"/>
            <a:ext cx="4096874" cy="3584765"/>
            <a:chOff x="0" y="0"/>
            <a:chExt cx="812800" cy="711200"/>
          </a:xfrm>
        </p:grpSpPr>
        <p:sp>
          <p:nvSpPr>
            <p:cNvPr id="300" name="Google Shape;300;p18"/>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301" name="Google Shape;301;p18"/>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18"/>
          <p:cNvSpPr/>
          <p:nvPr/>
        </p:nvSpPr>
        <p:spPr>
          <a:xfrm>
            <a:off x="1761257" y="4005920"/>
            <a:ext cx="2153584" cy="1444477"/>
          </a:xfrm>
          <a:custGeom>
            <a:rect b="b" l="l" r="r" t="t"/>
            <a:pathLst>
              <a:path extrusionOk="0" h="698500" w="1041400">
                <a:moveTo>
                  <a:pt x="0" y="0"/>
                </a:moveTo>
                <a:lnTo>
                  <a:pt x="0" y="698500"/>
                </a:lnTo>
                <a:lnTo>
                  <a:pt x="698500" y="698500"/>
                </a:lnTo>
                <a:lnTo>
                  <a:pt x="1041400" y="0"/>
                </a:lnTo>
                <a:close/>
              </a:path>
            </a:pathLst>
          </a:custGeom>
          <a:solidFill>
            <a:srgbClr val="FDC315"/>
          </a:solidFill>
          <a:ln cap="flat" cmpd="sng" w="12700">
            <a:solidFill>
              <a:srgbClr val="000000"/>
            </a:solidFill>
            <a:prstDash val="solid"/>
            <a:round/>
            <a:headEnd len="sm" w="sm" type="none"/>
            <a:tailEnd len="sm" w="sm" type="none"/>
          </a:ln>
        </p:spPr>
      </p:sp>
      <p:sp>
        <p:nvSpPr>
          <p:cNvPr id="303" name="Google Shape;303;p18"/>
          <p:cNvSpPr/>
          <p:nvPr/>
        </p:nvSpPr>
        <p:spPr>
          <a:xfrm>
            <a:off x="9144000" y="4005920"/>
            <a:ext cx="2153584" cy="1444477"/>
          </a:xfrm>
          <a:custGeom>
            <a:rect b="b" l="l" r="r" t="t"/>
            <a:pathLst>
              <a:path extrusionOk="0" h="698500" w="1041400">
                <a:moveTo>
                  <a:pt x="0" y="0"/>
                </a:moveTo>
                <a:lnTo>
                  <a:pt x="0" y="698500"/>
                </a:lnTo>
                <a:lnTo>
                  <a:pt x="698500" y="698500"/>
                </a:lnTo>
                <a:lnTo>
                  <a:pt x="1041400" y="0"/>
                </a:lnTo>
                <a:close/>
              </a:path>
            </a:pathLst>
          </a:custGeom>
          <a:solidFill>
            <a:srgbClr val="FDC315"/>
          </a:solidFill>
          <a:ln cap="flat" cmpd="sng" w="12700">
            <a:solidFill>
              <a:srgbClr val="000000"/>
            </a:solidFill>
            <a:prstDash val="solid"/>
            <a:round/>
            <a:headEnd len="sm" w="sm" type="none"/>
            <a:tailEnd len="sm" w="sm" type="none"/>
          </a:ln>
        </p:spPr>
      </p:sp>
      <p:sp>
        <p:nvSpPr>
          <p:cNvPr id="304" name="Google Shape;304;p18"/>
          <p:cNvSpPr/>
          <p:nvPr/>
        </p:nvSpPr>
        <p:spPr>
          <a:xfrm>
            <a:off x="1761257" y="6999117"/>
            <a:ext cx="2153584" cy="1444477"/>
          </a:xfrm>
          <a:custGeom>
            <a:rect b="b" l="l" r="r" t="t"/>
            <a:pathLst>
              <a:path extrusionOk="0" h="698500" w="1041400">
                <a:moveTo>
                  <a:pt x="0" y="0"/>
                </a:moveTo>
                <a:lnTo>
                  <a:pt x="0" y="698500"/>
                </a:lnTo>
                <a:lnTo>
                  <a:pt x="698500" y="698500"/>
                </a:lnTo>
                <a:lnTo>
                  <a:pt x="1041400" y="0"/>
                </a:lnTo>
                <a:close/>
              </a:path>
            </a:pathLst>
          </a:custGeom>
          <a:solidFill>
            <a:srgbClr val="FDC315"/>
          </a:solidFill>
          <a:ln cap="flat" cmpd="sng" w="12700">
            <a:solidFill>
              <a:srgbClr val="000000"/>
            </a:solidFill>
            <a:prstDash val="solid"/>
            <a:round/>
            <a:headEnd len="sm" w="sm" type="none"/>
            <a:tailEnd len="sm" w="sm" type="none"/>
          </a:ln>
        </p:spPr>
      </p:sp>
      <p:sp>
        <p:nvSpPr>
          <p:cNvPr id="305" name="Google Shape;305;p18"/>
          <p:cNvSpPr/>
          <p:nvPr/>
        </p:nvSpPr>
        <p:spPr>
          <a:xfrm>
            <a:off x="9144000" y="6999117"/>
            <a:ext cx="2153584" cy="1444477"/>
          </a:xfrm>
          <a:custGeom>
            <a:rect b="b" l="l" r="r" t="t"/>
            <a:pathLst>
              <a:path extrusionOk="0" h="698500" w="1041400">
                <a:moveTo>
                  <a:pt x="0" y="0"/>
                </a:moveTo>
                <a:lnTo>
                  <a:pt x="0" y="698500"/>
                </a:lnTo>
                <a:lnTo>
                  <a:pt x="698500" y="698500"/>
                </a:lnTo>
                <a:lnTo>
                  <a:pt x="1041400" y="0"/>
                </a:lnTo>
                <a:close/>
              </a:path>
            </a:pathLst>
          </a:custGeom>
          <a:solidFill>
            <a:srgbClr val="FDC315"/>
          </a:solidFill>
          <a:ln cap="flat" cmpd="sng" w="12700">
            <a:solidFill>
              <a:srgbClr val="000000"/>
            </a:solidFill>
            <a:prstDash val="solid"/>
            <a:round/>
            <a:headEnd len="sm" w="sm" type="none"/>
            <a:tailEnd len="sm" w="sm" type="none"/>
          </a:ln>
        </p:spPr>
      </p:sp>
      <p:sp>
        <p:nvSpPr>
          <p:cNvPr id="306" name="Google Shape;306;p18"/>
          <p:cNvSpPr txBox="1"/>
          <p:nvPr/>
        </p:nvSpPr>
        <p:spPr>
          <a:xfrm>
            <a:off x="13868099" y="532425"/>
            <a:ext cx="1025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307" name="Google Shape;307;p18"/>
          <p:cNvSpPr txBox="1"/>
          <p:nvPr/>
        </p:nvSpPr>
        <p:spPr>
          <a:xfrm>
            <a:off x="16357926" y="532425"/>
            <a:ext cx="1201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308" name="Google Shape;308;p18"/>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309" name="Google Shape;309;p18"/>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310" name="Google Shape;310;p18"/>
          <p:cNvSpPr txBox="1"/>
          <p:nvPr/>
        </p:nvSpPr>
        <p:spPr>
          <a:xfrm>
            <a:off x="1761257" y="2057184"/>
            <a:ext cx="9432145"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WHAT WE OFFER</a:t>
            </a:r>
            <a:endParaRPr/>
          </a:p>
        </p:txBody>
      </p:sp>
      <p:sp>
        <p:nvSpPr>
          <p:cNvPr id="311" name="Google Shape;311;p18"/>
          <p:cNvSpPr txBox="1"/>
          <p:nvPr/>
        </p:nvSpPr>
        <p:spPr>
          <a:xfrm>
            <a:off x="4305368" y="3919211"/>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SERVICE ONE</a:t>
            </a:r>
            <a:endParaRPr/>
          </a:p>
        </p:txBody>
      </p:sp>
      <p:sp>
        <p:nvSpPr>
          <p:cNvPr id="312" name="Google Shape;312;p18"/>
          <p:cNvSpPr txBox="1"/>
          <p:nvPr/>
        </p:nvSpPr>
        <p:spPr>
          <a:xfrm>
            <a:off x="12154834" y="3919211"/>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SERVICE TWO</a:t>
            </a:r>
            <a:endParaRPr/>
          </a:p>
        </p:txBody>
      </p:sp>
      <p:sp>
        <p:nvSpPr>
          <p:cNvPr id="313" name="Google Shape;313;p18"/>
          <p:cNvSpPr txBox="1"/>
          <p:nvPr/>
        </p:nvSpPr>
        <p:spPr>
          <a:xfrm>
            <a:off x="4305368" y="6912407"/>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SERVICE THREE</a:t>
            </a:r>
            <a:endParaRPr/>
          </a:p>
        </p:txBody>
      </p:sp>
      <p:sp>
        <p:nvSpPr>
          <p:cNvPr id="314" name="Google Shape;314;p18"/>
          <p:cNvSpPr txBox="1"/>
          <p:nvPr/>
        </p:nvSpPr>
        <p:spPr>
          <a:xfrm>
            <a:off x="12154834" y="6912407"/>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DC315"/>
                </a:solidFill>
                <a:latin typeface="Archivo Black"/>
                <a:ea typeface="Archivo Black"/>
                <a:cs typeface="Archivo Black"/>
                <a:sym typeface="Archivo Black"/>
              </a:rPr>
              <a:t>SERVICE FOUR</a:t>
            </a:r>
            <a:endParaRPr/>
          </a:p>
        </p:txBody>
      </p:sp>
      <p:sp>
        <p:nvSpPr>
          <p:cNvPr id="315" name="Google Shape;315;p18"/>
          <p:cNvSpPr txBox="1"/>
          <p:nvPr/>
        </p:nvSpPr>
        <p:spPr>
          <a:xfrm>
            <a:off x="4305368" y="4619818"/>
            <a:ext cx="3870752" cy="83058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Open Sans"/>
                <a:ea typeface="Open Sans"/>
                <a:cs typeface="Open Sans"/>
                <a:sym typeface="Open Sans"/>
              </a:rPr>
              <a:t>Elaborate on what you want to discuss. </a:t>
            </a:r>
            <a:endParaRPr/>
          </a:p>
        </p:txBody>
      </p:sp>
      <p:sp>
        <p:nvSpPr>
          <p:cNvPr id="316" name="Google Shape;316;p18"/>
          <p:cNvSpPr txBox="1"/>
          <p:nvPr/>
        </p:nvSpPr>
        <p:spPr>
          <a:xfrm>
            <a:off x="12154834" y="4619818"/>
            <a:ext cx="3870752" cy="83058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Open Sans"/>
                <a:ea typeface="Open Sans"/>
                <a:cs typeface="Open Sans"/>
                <a:sym typeface="Open Sans"/>
              </a:rPr>
              <a:t>Elaborate on what you want to discuss. </a:t>
            </a:r>
            <a:endParaRPr/>
          </a:p>
        </p:txBody>
      </p:sp>
      <p:sp>
        <p:nvSpPr>
          <p:cNvPr id="317" name="Google Shape;317;p18"/>
          <p:cNvSpPr txBox="1"/>
          <p:nvPr/>
        </p:nvSpPr>
        <p:spPr>
          <a:xfrm>
            <a:off x="4305368" y="7613014"/>
            <a:ext cx="3980117" cy="83058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Open Sans"/>
                <a:ea typeface="Open Sans"/>
                <a:cs typeface="Open Sans"/>
                <a:sym typeface="Open Sans"/>
              </a:rPr>
              <a:t>Elaborate on what you want to discuss. </a:t>
            </a:r>
            <a:endParaRPr/>
          </a:p>
        </p:txBody>
      </p:sp>
      <p:sp>
        <p:nvSpPr>
          <p:cNvPr id="318" name="Google Shape;318;p18"/>
          <p:cNvSpPr txBox="1"/>
          <p:nvPr/>
        </p:nvSpPr>
        <p:spPr>
          <a:xfrm>
            <a:off x="12154834" y="7613014"/>
            <a:ext cx="3980117" cy="83058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Open Sans"/>
                <a:ea typeface="Open Sans"/>
                <a:cs typeface="Open Sans"/>
                <a:sym typeface="Open Sans"/>
              </a:rPr>
              <a:t>Elaborate on what you want to discuss. </a:t>
            </a:r>
            <a:endParaRPr/>
          </a:p>
        </p:txBody>
      </p:sp>
      <p:pic>
        <p:nvPicPr>
          <p:cNvPr id="319" name="Google Shape;319;p18"/>
          <p:cNvPicPr preferRelativeResize="0"/>
          <p:nvPr/>
        </p:nvPicPr>
        <p:blipFill>
          <a:blip r:embed="rId3">
            <a:alphaModFix/>
          </a:blip>
          <a:stretch>
            <a:fillRect/>
          </a:stretch>
        </p:blipFill>
        <p:spPr>
          <a:xfrm>
            <a:off x="16782125" y="9050936"/>
            <a:ext cx="927865" cy="495300"/>
          </a:xfrm>
          <a:prstGeom prst="rect">
            <a:avLst/>
          </a:prstGeom>
          <a:noFill/>
          <a:ln>
            <a:noFill/>
          </a:ln>
        </p:spPr>
      </p:pic>
      <p:pic>
        <p:nvPicPr>
          <p:cNvPr id="320" name="Google Shape;320;p18"/>
          <p:cNvPicPr preferRelativeResize="0"/>
          <p:nvPr/>
        </p:nvPicPr>
        <p:blipFill>
          <a:blip r:embed="rId4">
            <a:alphaModFix/>
          </a:blip>
          <a:stretch>
            <a:fillRect/>
          </a:stretch>
        </p:blipFill>
        <p:spPr>
          <a:xfrm>
            <a:off x="433837" y="371775"/>
            <a:ext cx="665400" cy="847404"/>
          </a:xfrm>
          <a:prstGeom prst="rect">
            <a:avLst/>
          </a:prstGeom>
          <a:noFill/>
          <a:ln>
            <a:noFill/>
          </a:ln>
        </p:spPr>
      </p:pic>
      <p:pic>
        <p:nvPicPr>
          <p:cNvPr id="321" name="Google Shape;321;p18"/>
          <p:cNvPicPr preferRelativeResize="0"/>
          <p:nvPr/>
        </p:nvPicPr>
        <p:blipFill>
          <a:blip r:embed="rId5">
            <a:alphaModFix/>
          </a:blip>
          <a:stretch>
            <a:fillRect/>
          </a:stretch>
        </p:blipFill>
        <p:spPr>
          <a:xfrm>
            <a:off x="14134500" y="2195490"/>
            <a:ext cx="7541176" cy="890084"/>
          </a:xfrm>
          <a:prstGeom prst="rect">
            <a:avLst/>
          </a:prstGeom>
          <a:noFill/>
          <a:ln>
            <a:noFill/>
          </a:ln>
        </p:spPr>
      </p:pic>
      <p:pic>
        <p:nvPicPr>
          <p:cNvPr id="322" name="Google Shape;322;p18"/>
          <p:cNvPicPr preferRelativeResize="0"/>
          <p:nvPr/>
        </p:nvPicPr>
        <p:blipFill>
          <a:blip r:embed="rId6">
            <a:alphaModFix/>
          </a:blip>
          <a:stretch>
            <a:fillRect/>
          </a:stretch>
        </p:blipFill>
        <p:spPr>
          <a:xfrm>
            <a:off x="2162646" y="4143692"/>
            <a:ext cx="1025825" cy="994571"/>
          </a:xfrm>
          <a:prstGeom prst="rect">
            <a:avLst/>
          </a:prstGeom>
          <a:noFill/>
          <a:ln>
            <a:noFill/>
          </a:ln>
        </p:spPr>
      </p:pic>
      <p:pic>
        <p:nvPicPr>
          <p:cNvPr id="323" name="Google Shape;323;p18"/>
          <p:cNvPicPr preferRelativeResize="0"/>
          <p:nvPr/>
        </p:nvPicPr>
        <p:blipFill>
          <a:blip r:embed="rId7">
            <a:alphaModFix/>
          </a:blip>
          <a:stretch>
            <a:fillRect/>
          </a:stretch>
        </p:blipFill>
        <p:spPr>
          <a:xfrm>
            <a:off x="2019822" y="7226771"/>
            <a:ext cx="1025825" cy="989179"/>
          </a:xfrm>
          <a:prstGeom prst="rect">
            <a:avLst/>
          </a:prstGeom>
          <a:noFill/>
          <a:ln>
            <a:noFill/>
          </a:ln>
        </p:spPr>
      </p:pic>
      <p:pic>
        <p:nvPicPr>
          <p:cNvPr id="324" name="Google Shape;324;p18"/>
          <p:cNvPicPr preferRelativeResize="0"/>
          <p:nvPr/>
        </p:nvPicPr>
        <p:blipFill>
          <a:blip r:embed="rId8">
            <a:alphaModFix/>
          </a:blip>
          <a:stretch>
            <a:fillRect/>
          </a:stretch>
        </p:blipFill>
        <p:spPr>
          <a:xfrm>
            <a:off x="9435850" y="7119901"/>
            <a:ext cx="1025825" cy="1202918"/>
          </a:xfrm>
          <a:prstGeom prst="rect">
            <a:avLst/>
          </a:prstGeom>
          <a:noFill/>
          <a:ln>
            <a:noFill/>
          </a:ln>
        </p:spPr>
      </p:pic>
      <p:pic>
        <p:nvPicPr>
          <p:cNvPr id="325" name="Google Shape;325;p18"/>
          <p:cNvPicPr preferRelativeResize="0"/>
          <p:nvPr/>
        </p:nvPicPr>
        <p:blipFill>
          <a:blip r:embed="rId9">
            <a:alphaModFix/>
          </a:blip>
          <a:stretch>
            <a:fillRect/>
          </a:stretch>
        </p:blipFill>
        <p:spPr>
          <a:xfrm>
            <a:off x="9389576" y="4168974"/>
            <a:ext cx="1118375" cy="111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E3A"/>
        </a:solidFill>
      </p:bgPr>
    </p:bg>
    <p:spTree>
      <p:nvGrpSpPr>
        <p:cNvPr id="329" name="Shape 329"/>
        <p:cNvGrpSpPr/>
        <p:nvPr/>
      </p:nvGrpSpPr>
      <p:grpSpPr>
        <a:xfrm>
          <a:off x="0" y="0"/>
          <a:ext cx="0" cy="0"/>
          <a:chOff x="0" y="0"/>
          <a:chExt cx="0" cy="0"/>
        </a:xfrm>
      </p:grpSpPr>
      <p:pic>
        <p:nvPicPr>
          <p:cNvPr id="330" name="Google Shape;330;p19"/>
          <p:cNvPicPr preferRelativeResize="0"/>
          <p:nvPr/>
        </p:nvPicPr>
        <p:blipFill>
          <a:blip r:embed="rId3">
            <a:alphaModFix/>
          </a:blip>
          <a:stretch>
            <a:fillRect/>
          </a:stretch>
        </p:blipFill>
        <p:spPr>
          <a:xfrm>
            <a:off x="1744275" y="3941575"/>
            <a:ext cx="5004075" cy="5790051"/>
          </a:xfrm>
          <a:prstGeom prst="rect">
            <a:avLst/>
          </a:prstGeom>
          <a:noFill/>
          <a:ln>
            <a:noFill/>
          </a:ln>
        </p:spPr>
      </p:pic>
      <p:pic>
        <p:nvPicPr>
          <p:cNvPr id="331" name="Google Shape;331;p19"/>
          <p:cNvPicPr preferRelativeResize="0"/>
          <p:nvPr/>
        </p:nvPicPr>
        <p:blipFill>
          <a:blip r:embed="rId4">
            <a:alphaModFix/>
          </a:blip>
          <a:stretch>
            <a:fillRect/>
          </a:stretch>
        </p:blipFill>
        <p:spPr>
          <a:xfrm>
            <a:off x="7007296" y="3928726"/>
            <a:ext cx="5004075" cy="5790077"/>
          </a:xfrm>
          <a:prstGeom prst="rect">
            <a:avLst/>
          </a:prstGeom>
          <a:noFill/>
          <a:ln>
            <a:noFill/>
          </a:ln>
        </p:spPr>
      </p:pic>
      <p:pic>
        <p:nvPicPr>
          <p:cNvPr id="332" name="Google Shape;332;p19"/>
          <p:cNvPicPr preferRelativeResize="0"/>
          <p:nvPr/>
        </p:nvPicPr>
        <p:blipFill>
          <a:blip r:embed="rId5">
            <a:alphaModFix/>
          </a:blip>
          <a:stretch>
            <a:fillRect/>
          </a:stretch>
        </p:blipFill>
        <p:spPr>
          <a:xfrm>
            <a:off x="12253332" y="3928721"/>
            <a:ext cx="5019200" cy="5807546"/>
          </a:xfrm>
          <a:prstGeom prst="rect">
            <a:avLst/>
          </a:prstGeom>
          <a:noFill/>
          <a:ln>
            <a:noFill/>
          </a:ln>
        </p:spPr>
      </p:pic>
      <p:cxnSp>
        <p:nvCxnSpPr>
          <p:cNvPr id="333" name="Google Shape;333;p19"/>
          <p:cNvCxnSpPr/>
          <p:nvPr/>
        </p:nvCxnSpPr>
        <p:spPr>
          <a:xfrm>
            <a:off x="0" y="1361859"/>
            <a:ext cx="18288000" cy="0"/>
          </a:xfrm>
          <a:prstGeom prst="straightConnector1">
            <a:avLst/>
          </a:prstGeom>
          <a:noFill/>
          <a:ln cap="flat" cmpd="sng" w="95250">
            <a:solidFill>
              <a:srgbClr val="FDC315"/>
            </a:solidFill>
            <a:prstDash val="solid"/>
            <a:round/>
            <a:headEnd len="sm" w="sm" type="none"/>
            <a:tailEnd len="sm" w="sm" type="none"/>
          </a:ln>
        </p:spPr>
      </p:cxnSp>
      <p:grpSp>
        <p:nvGrpSpPr>
          <p:cNvPr id="334" name="Google Shape;334;p19"/>
          <p:cNvGrpSpPr/>
          <p:nvPr/>
        </p:nvGrpSpPr>
        <p:grpSpPr>
          <a:xfrm rot="682139">
            <a:off x="-1733316" y="-548535"/>
            <a:ext cx="4096874" cy="3584765"/>
            <a:chOff x="0" y="0"/>
            <a:chExt cx="812800" cy="711200"/>
          </a:xfrm>
        </p:grpSpPr>
        <p:sp>
          <p:nvSpPr>
            <p:cNvPr id="335" name="Google Shape;335;p19"/>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FDC315"/>
            </a:solidFill>
            <a:ln>
              <a:noFill/>
            </a:ln>
          </p:spPr>
        </p:sp>
        <p:sp>
          <p:nvSpPr>
            <p:cNvPr id="336" name="Google Shape;336;p19"/>
            <p:cNvSpPr txBox="1"/>
            <p:nvPr/>
          </p:nvSpPr>
          <p:spPr>
            <a:xfrm>
              <a:off x="127000" y="22225"/>
              <a:ext cx="558800" cy="358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19"/>
          <p:cNvSpPr txBox="1"/>
          <p:nvPr/>
        </p:nvSpPr>
        <p:spPr>
          <a:xfrm>
            <a:off x="14063002" y="532427"/>
            <a:ext cx="7524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SERVICE</a:t>
            </a:r>
            <a:endParaRPr/>
          </a:p>
        </p:txBody>
      </p:sp>
      <p:sp>
        <p:nvSpPr>
          <p:cNvPr id="338" name="Google Shape;338;p19"/>
          <p:cNvSpPr txBox="1"/>
          <p:nvPr/>
        </p:nvSpPr>
        <p:spPr>
          <a:xfrm>
            <a:off x="16357926" y="532425"/>
            <a:ext cx="1137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CONTACT</a:t>
            </a:r>
            <a:endParaRPr/>
          </a:p>
        </p:txBody>
      </p:sp>
      <p:sp>
        <p:nvSpPr>
          <p:cNvPr id="339" name="Google Shape;339;p19"/>
          <p:cNvSpPr txBox="1"/>
          <p:nvPr/>
        </p:nvSpPr>
        <p:spPr>
          <a:xfrm>
            <a:off x="11465198" y="532427"/>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ABOUT</a:t>
            </a:r>
            <a:endParaRPr/>
          </a:p>
        </p:txBody>
      </p:sp>
      <p:sp>
        <p:nvSpPr>
          <p:cNvPr id="340" name="Google Shape;340;p19"/>
          <p:cNvSpPr txBox="1"/>
          <p:nvPr/>
        </p:nvSpPr>
        <p:spPr>
          <a:xfrm>
            <a:off x="9144000" y="532427"/>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Open Sans"/>
                <a:ea typeface="Open Sans"/>
                <a:cs typeface="Open Sans"/>
                <a:sym typeface="Open Sans"/>
              </a:rPr>
              <a:t>HOME</a:t>
            </a:r>
            <a:endParaRPr/>
          </a:p>
        </p:txBody>
      </p:sp>
      <p:sp>
        <p:nvSpPr>
          <p:cNvPr id="341" name="Google Shape;341;p19"/>
          <p:cNvSpPr txBox="1"/>
          <p:nvPr/>
        </p:nvSpPr>
        <p:spPr>
          <a:xfrm>
            <a:off x="1761257" y="2057184"/>
            <a:ext cx="9432145"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DC315"/>
                </a:solidFill>
                <a:latin typeface="Archivo Black"/>
                <a:ea typeface="Archivo Black"/>
                <a:cs typeface="Archivo Black"/>
                <a:sym typeface="Archivo Black"/>
              </a:rPr>
              <a:t>GALLERY IMAGE</a:t>
            </a:r>
            <a:endParaRPr/>
          </a:p>
        </p:txBody>
      </p:sp>
      <p:sp>
        <p:nvSpPr>
          <p:cNvPr id="342" name="Google Shape;342;p19"/>
          <p:cNvSpPr txBox="1"/>
          <p:nvPr/>
        </p:nvSpPr>
        <p:spPr>
          <a:xfrm>
            <a:off x="1761257" y="3161021"/>
            <a:ext cx="130542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Open Sans"/>
                <a:ea typeface="Open Sans"/>
                <a:cs typeface="Open Sans"/>
                <a:sym typeface="Open Sans"/>
              </a:rPr>
              <a:t>What can you say about your projects? Share it here!</a:t>
            </a:r>
            <a:endParaRPr/>
          </a:p>
        </p:txBody>
      </p:sp>
      <p:pic>
        <p:nvPicPr>
          <p:cNvPr id="343" name="Google Shape;343;p19"/>
          <p:cNvPicPr preferRelativeResize="0"/>
          <p:nvPr/>
        </p:nvPicPr>
        <p:blipFill>
          <a:blip r:embed="rId6">
            <a:alphaModFix/>
          </a:blip>
          <a:stretch>
            <a:fillRect/>
          </a:stretch>
        </p:blipFill>
        <p:spPr>
          <a:xfrm>
            <a:off x="433837" y="371775"/>
            <a:ext cx="665400" cy="847404"/>
          </a:xfrm>
          <a:prstGeom prst="rect">
            <a:avLst/>
          </a:prstGeom>
          <a:noFill/>
          <a:ln>
            <a:noFill/>
          </a:ln>
        </p:spPr>
      </p:pic>
      <p:pic>
        <p:nvPicPr>
          <p:cNvPr id="344" name="Google Shape;344;p19"/>
          <p:cNvPicPr preferRelativeResize="0"/>
          <p:nvPr/>
        </p:nvPicPr>
        <p:blipFill>
          <a:blip r:embed="rId7">
            <a:alphaModFix/>
          </a:blip>
          <a:stretch>
            <a:fillRect/>
          </a:stretch>
        </p:blipFill>
        <p:spPr>
          <a:xfrm>
            <a:off x="16344675" y="2173273"/>
            <a:ext cx="927865" cy="49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E2E3A"/>
      </a:dk2>
      <a:lt2>
        <a:srgbClr val="828289"/>
      </a:lt2>
      <a:accent1>
        <a:srgbClr val="FFCA04"/>
      </a:accent1>
      <a:accent2>
        <a:srgbClr val="F5C82A"/>
      </a:accent2>
      <a:accent3>
        <a:srgbClr val="FDC315"/>
      </a:accent3>
      <a:accent4>
        <a:srgbClr val="888888"/>
      </a:accent4>
      <a:accent5>
        <a:srgbClr val="FFFFFF"/>
      </a:accent5>
      <a:accent6>
        <a:srgbClr val="2E2E3A"/>
      </a:accent6>
      <a:hlink>
        <a:srgbClr val="828289"/>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